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26"/>
  </p:notesMasterIdLst>
  <p:sldIdLst>
    <p:sldId id="256" r:id="rId2"/>
    <p:sldId id="257" r:id="rId3"/>
    <p:sldId id="258" r:id="rId4"/>
    <p:sldId id="259" r:id="rId5"/>
    <p:sldId id="265" r:id="rId6"/>
    <p:sldId id="260" r:id="rId7"/>
    <p:sldId id="262" r:id="rId8"/>
    <p:sldId id="266" r:id="rId9"/>
    <p:sldId id="267" r:id="rId10"/>
    <p:sldId id="268" r:id="rId11"/>
    <p:sldId id="269" r:id="rId12"/>
    <p:sldId id="270" r:id="rId13"/>
    <p:sldId id="272" r:id="rId14"/>
    <p:sldId id="274" r:id="rId15"/>
    <p:sldId id="273" r:id="rId16"/>
    <p:sldId id="275" r:id="rId17"/>
    <p:sldId id="271" r:id="rId18"/>
    <p:sldId id="276" r:id="rId19"/>
    <p:sldId id="277" r:id="rId20"/>
    <p:sldId id="278" r:id="rId21"/>
    <p:sldId id="279" r:id="rId22"/>
    <p:sldId id="280" r:id="rId23"/>
    <p:sldId id="281" r:id="rId24"/>
    <p:sldId id="282" r:id="rId2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123" charset="0"/>
        <a:ea typeface="ＭＳ Ｐゴシック" pitchFamily="-123" charset="-128"/>
        <a:cs typeface="ＭＳ Ｐゴシック" pitchFamily="-123" charset="-128"/>
      </a:defRPr>
    </a:lvl1pPr>
    <a:lvl2pPr marL="457200" algn="l" rtl="0" fontAlgn="base">
      <a:spcBef>
        <a:spcPct val="0"/>
      </a:spcBef>
      <a:spcAft>
        <a:spcPct val="0"/>
      </a:spcAft>
      <a:defRPr kern="1200">
        <a:solidFill>
          <a:schemeClr val="tx1"/>
        </a:solidFill>
        <a:latin typeface="Arial" pitchFamily="-123" charset="0"/>
        <a:ea typeface="ＭＳ Ｐゴシック" pitchFamily="-123" charset="-128"/>
        <a:cs typeface="ＭＳ Ｐゴシック" pitchFamily="-123" charset="-128"/>
      </a:defRPr>
    </a:lvl2pPr>
    <a:lvl3pPr marL="914400" algn="l" rtl="0" fontAlgn="base">
      <a:spcBef>
        <a:spcPct val="0"/>
      </a:spcBef>
      <a:spcAft>
        <a:spcPct val="0"/>
      </a:spcAft>
      <a:defRPr kern="1200">
        <a:solidFill>
          <a:schemeClr val="tx1"/>
        </a:solidFill>
        <a:latin typeface="Arial" pitchFamily="-123" charset="0"/>
        <a:ea typeface="ＭＳ Ｐゴシック" pitchFamily="-123" charset="-128"/>
        <a:cs typeface="ＭＳ Ｐゴシック" pitchFamily="-123" charset="-128"/>
      </a:defRPr>
    </a:lvl3pPr>
    <a:lvl4pPr marL="1371600" algn="l" rtl="0" fontAlgn="base">
      <a:spcBef>
        <a:spcPct val="0"/>
      </a:spcBef>
      <a:spcAft>
        <a:spcPct val="0"/>
      </a:spcAft>
      <a:defRPr kern="1200">
        <a:solidFill>
          <a:schemeClr val="tx1"/>
        </a:solidFill>
        <a:latin typeface="Arial" pitchFamily="-123" charset="0"/>
        <a:ea typeface="ＭＳ Ｐゴシック" pitchFamily="-123" charset="-128"/>
        <a:cs typeface="ＭＳ Ｐゴシック" pitchFamily="-123" charset="-128"/>
      </a:defRPr>
    </a:lvl4pPr>
    <a:lvl5pPr marL="1828800" algn="l" rtl="0" fontAlgn="base">
      <a:spcBef>
        <a:spcPct val="0"/>
      </a:spcBef>
      <a:spcAft>
        <a:spcPct val="0"/>
      </a:spcAft>
      <a:defRPr kern="1200">
        <a:solidFill>
          <a:schemeClr val="tx1"/>
        </a:solidFill>
        <a:latin typeface="Arial" pitchFamily="-123" charset="0"/>
        <a:ea typeface="ＭＳ Ｐゴシック" pitchFamily="-123" charset="-128"/>
        <a:cs typeface="ＭＳ Ｐゴシック" pitchFamily="-123" charset="-128"/>
      </a:defRPr>
    </a:lvl5pPr>
    <a:lvl6pPr marL="2286000" algn="l" defTabSz="457200" rtl="0" eaLnBrk="1" latinLnBrk="0" hangingPunct="1">
      <a:defRPr kern="1200">
        <a:solidFill>
          <a:schemeClr val="tx1"/>
        </a:solidFill>
        <a:latin typeface="Arial" pitchFamily="-123" charset="0"/>
        <a:ea typeface="ＭＳ Ｐゴシック" pitchFamily="-123" charset="-128"/>
        <a:cs typeface="ＭＳ Ｐゴシック" pitchFamily="-123" charset="-128"/>
      </a:defRPr>
    </a:lvl6pPr>
    <a:lvl7pPr marL="2743200" algn="l" defTabSz="457200" rtl="0" eaLnBrk="1" latinLnBrk="0" hangingPunct="1">
      <a:defRPr kern="1200">
        <a:solidFill>
          <a:schemeClr val="tx1"/>
        </a:solidFill>
        <a:latin typeface="Arial" pitchFamily="-123" charset="0"/>
        <a:ea typeface="ＭＳ Ｐゴシック" pitchFamily="-123" charset="-128"/>
        <a:cs typeface="ＭＳ Ｐゴシック" pitchFamily="-123" charset="-128"/>
      </a:defRPr>
    </a:lvl7pPr>
    <a:lvl8pPr marL="3200400" algn="l" defTabSz="457200" rtl="0" eaLnBrk="1" latinLnBrk="0" hangingPunct="1">
      <a:defRPr kern="1200">
        <a:solidFill>
          <a:schemeClr val="tx1"/>
        </a:solidFill>
        <a:latin typeface="Arial" pitchFamily="-123" charset="0"/>
        <a:ea typeface="ＭＳ Ｐゴシック" pitchFamily="-123" charset="-128"/>
        <a:cs typeface="ＭＳ Ｐゴシック" pitchFamily="-123" charset="-128"/>
      </a:defRPr>
    </a:lvl8pPr>
    <a:lvl9pPr marL="3657600" algn="l" defTabSz="457200" rtl="0" eaLnBrk="1" latinLnBrk="0" hangingPunct="1">
      <a:defRPr kern="1200">
        <a:solidFill>
          <a:schemeClr val="tx1"/>
        </a:solidFill>
        <a:latin typeface="Arial" pitchFamily="-123" charset="0"/>
        <a:ea typeface="ＭＳ Ｐゴシック" pitchFamily="-123" charset="-128"/>
        <a:cs typeface="ＭＳ Ｐゴシック" pitchFamily="-123"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5" d="100"/>
          <a:sy n="95" d="100"/>
        </p:scale>
        <p:origin x="-444" y="-28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92" d="100"/>
          <a:sy n="92" d="100"/>
        </p:scale>
        <p:origin x="-2816" y="-12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cs typeface="+mn-cs"/>
              </a:defRPr>
            </a:lvl1pPr>
          </a:lstStyle>
          <a:p>
            <a:pPr>
              <a:defRPr/>
            </a:pPr>
            <a:fld id="{909B01DE-8DAB-445B-BB29-7FD95A1EA755}" type="datetimeFigureOut">
              <a:rPr lang="en-US"/>
              <a:pPr>
                <a:defRPr/>
              </a:pPr>
              <a:t>3/21/2010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cs typeface="+mn-cs"/>
              </a:defRPr>
            </a:lvl1pPr>
          </a:lstStyle>
          <a:p>
            <a:pPr>
              <a:defRPr/>
            </a:pPr>
            <a:fld id="{0F518F5E-BDEB-4C8F-B312-42C44F9DEF97}"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ＭＳ Ｐゴシック" pitchFamily="-123" charset="-128"/>
        <a:cs typeface="ＭＳ Ｐゴシック" pitchFamily="-123" charset="-128"/>
      </a:defRPr>
    </a:lvl1pPr>
    <a:lvl2pPr marL="457200" algn="l" rtl="0" fontAlgn="base">
      <a:spcBef>
        <a:spcPct val="30000"/>
      </a:spcBef>
      <a:spcAft>
        <a:spcPct val="0"/>
      </a:spcAft>
      <a:defRPr sz="1200" kern="1200">
        <a:solidFill>
          <a:schemeClr val="tx1"/>
        </a:solidFill>
        <a:latin typeface="+mn-lt"/>
        <a:ea typeface="ＭＳ Ｐゴシック" pitchFamily="-123" charset="-128"/>
        <a:cs typeface="+mn-cs"/>
      </a:defRPr>
    </a:lvl2pPr>
    <a:lvl3pPr marL="914400" algn="l" rtl="0" fontAlgn="base">
      <a:spcBef>
        <a:spcPct val="30000"/>
      </a:spcBef>
      <a:spcAft>
        <a:spcPct val="0"/>
      </a:spcAft>
      <a:defRPr sz="1200" kern="1200">
        <a:solidFill>
          <a:schemeClr val="tx1"/>
        </a:solidFill>
        <a:latin typeface="+mn-lt"/>
        <a:ea typeface="ＭＳ Ｐゴシック" pitchFamily="-123" charset="-128"/>
        <a:cs typeface="+mn-cs"/>
      </a:defRPr>
    </a:lvl3pPr>
    <a:lvl4pPr marL="1371600" algn="l" rtl="0" fontAlgn="base">
      <a:spcBef>
        <a:spcPct val="30000"/>
      </a:spcBef>
      <a:spcAft>
        <a:spcPct val="0"/>
      </a:spcAft>
      <a:defRPr sz="1200" kern="1200">
        <a:solidFill>
          <a:schemeClr val="tx1"/>
        </a:solidFill>
        <a:latin typeface="+mn-lt"/>
        <a:ea typeface="ＭＳ Ｐゴシック" pitchFamily="-123" charset="-128"/>
        <a:cs typeface="+mn-cs"/>
      </a:defRPr>
    </a:lvl4pPr>
    <a:lvl5pPr marL="1828800" algn="l" rtl="0" fontAlgn="base">
      <a:spcBef>
        <a:spcPct val="30000"/>
      </a:spcBef>
      <a:spcAft>
        <a:spcPct val="0"/>
      </a:spcAft>
      <a:defRPr sz="1200" kern="1200">
        <a:solidFill>
          <a:schemeClr val="tx1"/>
        </a:solidFill>
        <a:latin typeface="+mn-lt"/>
        <a:ea typeface="ＭＳ Ｐゴシック" pitchFamily="-123"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FRIEENNDDD</a:t>
            </a:r>
          </a:p>
        </p:txBody>
      </p:sp>
      <p:sp>
        <p:nvSpPr>
          <p:cNvPr id="153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DA706D9-B14C-4061-8EEA-AAEE4CCB0B01}" type="slidenum">
              <a:rPr lang="en-US">
                <a:ea typeface="ＭＳ Ｐゴシック" pitchFamily="-123" charset="-128"/>
                <a:cs typeface="ＭＳ Ｐゴシック" pitchFamily="-123" charset="-128"/>
              </a:rPr>
              <a:pPr fontAlgn="base">
                <a:spcBef>
                  <a:spcPct val="0"/>
                </a:spcBef>
                <a:spcAft>
                  <a:spcPct val="0"/>
                </a:spcAft>
              </a:pPr>
              <a:t>1</a:t>
            </a:fld>
            <a:endParaRPr lang="en-US">
              <a:ea typeface="ＭＳ Ｐゴシック" pitchFamily="-123" charset="-128"/>
              <a:cs typeface="ＭＳ Ｐゴシック" pitchFamily="-123"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Placeholder 2"/>
          <p:cNvSpPr>
            <a:spLocks noGrp="1" noRot="1" noChangeAspect="1"/>
          </p:cNvSpPr>
          <p:nvPr>
            <p:ph type="sldImg"/>
          </p:nvPr>
        </p:nvSpPr>
        <p:spPr bwMode="auto">
          <a:noFill/>
          <a:ln>
            <a:solidFill>
              <a:srgbClr val="000000"/>
            </a:solidFill>
            <a:miter lim="800000"/>
            <a:headEnd/>
            <a:tailEnd/>
          </a:ln>
        </p:spPr>
      </p:sp>
      <p:sp>
        <p:nvSpPr>
          <p:cNvPr id="50179" name="Placeholder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Placeholder 2"/>
          <p:cNvSpPr>
            <a:spLocks noGrp="1" noRot="1" noChangeAspect="1"/>
          </p:cNvSpPr>
          <p:nvPr>
            <p:ph type="sldImg"/>
          </p:nvPr>
        </p:nvSpPr>
        <p:spPr bwMode="auto">
          <a:noFill/>
          <a:ln>
            <a:solidFill>
              <a:srgbClr val="000000"/>
            </a:solidFill>
            <a:miter lim="800000"/>
            <a:headEnd/>
            <a:tailEnd/>
          </a:ln>
        </p:spPr>
      </p:sp>
      <p:sp>
        <p:nvSpPr>
          <p:cNvPr id="51203" name="Placeholder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Placeholder 2"/>
          <p:cNvSpPr>
            <a:spLocks noGrp="1" noRot="1" noChangeAspect="1"/>
          </p:cNvSpPr>
          <p:nvPr>
            <p:ph type="sldImg"/>
          </p:nvPr>
        </p:nvSpPr>
        <p:spPr bwMode="auto">
          <a:noFill/>
          <a:ln>
            <a:solidFill>
              <a:srgbClr val="000000"/>
            </a:solidFill>
            <a:miter lim="800000"/>
            <a:headEnd/>
            <a:tailEnd/>
          </a:ln>
        </p:spPr>
      </p:sp>
      <p:sp>
        <p:nvSpPr>
          <p:cNvPr id="52227" name="Placeholder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Placeholder 2"/>
          <p:cNvSpPr>
            <a:spLocks noGrp="1" noRot="1" noChangeAspect="1"/>
          </p:cNvSpPr>
          <p:nvPr>
            <p:ph type="sldImg"/>
          </p:nvPr>
        </p:nvSpPr>
        <p:spPr bwMode="auto">
          <a:noFill/>
          <a:ln>
            <a:solidFill>
              <a:srgbClr val="000000"/>
            </a:solidFill>
            <a:miter lim="800000"/>
            <a:headEnd/>
            <a:tailEnd/>
          </a:ln>
        </p:spPr>
      </p:sp>
      <p:sp>
        <p:nvSpPr>
          <p:cNvPr id="53251" name="Placeholder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Placeholder 2"/>
          <p:cNvSpPr>
            <a:spLocks noGrp="1" noRot="1" noChangeAspect="1"/>
          </p:cNvSpPr>
          <p:nvPr>
            <p:ph type="sldImg"/>
          </p:nvPr>
        </p:nvSpPr>
        <p:spPr bwMode="auto">
          <a:noFill/>
          <a:ln>
            <a:solidFill>
              <a:srgbClr val="000000"/>
            </a:solidFill>
            <a:miter lim="800000"/>
            <a:headEnd/>
            <a:tailEnd/>
          </a:ln>
        </p:spPr>
      </p:sp>
      <p:sp>
        <p:nvSpPr>
          <p:cNvPr id="54275" name="Placeholder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Placeholder 2"/>
          <p:cNvSpPr>
            <a:spLocks noGrp="1" noRot="1" noChangeAspect="1"/>
          </p:cNvSpPr>
          <p:nvPr>
            <p:ph type="sldImg"/>
          </p:nvPr>
        </p:nvSpPr>
        <p:spPr bwMode="auto">
          <a:noFill/>
          <a:ln>
            <a:solidFill>
              <a:srgbClr val="000000"/>
            </a:solidFill>
            <a:miter lim="800000"/>
            <a:headEnd/>
            <a:tailEnd/>
          </a:ln>
        </p:spPr>
      </p:sp>
      <p:sp>
        <p:nvSpPr>
          <p:cNvPr id="55299" name="Placeholder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Placeholder 2"/>
          <p:cNvSpPr>
            <a:spLocks noGrp="1" noRot="1" noChangeAspect="1"/>
          </p:cNvSpPr>
          <p:nvPr>
            <p:ph type="sldImg"/>
          </p:nvPr>
        </p:nvSpPr>
        <p:spPr bwMode="auto">
          <a:noFill/>
          <a:ln>
            <a:solidFill>
              <a:srgbClr val="000000"/>
            </a:solidFill>
            <a:miter lim="800000"/>
            <a:headEnd/>
            <a:tailEnd/>
          </a:ln>
        </p:spPr>
      </p:sp>
      <p:sp>
        <p:nvSpPr>
          <p:cNvPr id="56323" name="Placeholder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Placeholder 2"/>
          <p:cNvSpPr>
            <a:spLocks noGrp="1" noRot="1" noChangeAspect="1"/>
          </p:cNvSpPr>
          <p:nvPr>
            <p:ph type="sldImg"/>
          </p:nvPr>
        </p:nvSpPr>
        <p:spPr bwMode="auto">
          <a:noFill/>
          <a:ln>
            <a:solidFill>
              <a:srgbClr val="000000"/>
            </a:solidFill>
            <a:miter lim="800000"/>
            <a:headEnd/>
            <a:tailEnd/>
          </a:ln>
        </p:spPr>
      </p:sp>
      <p:sp>
        <p:nvSpPr>
          <p:cNvPr id="43011" name="Placeholder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Placeholder 2"/>
          <p:cNvSpPr>
            <a:spLocks noGrp="1" noRot="1" noChangeAspect="1"/>
          </p:cNvSpPr>
          <p:nvPr>
            <p:ph type="sldImg"/>
          </p:nvPr>
        </p:nvSpPr>
        <p:spPr bwMode="auto">
          <a:noFill/>
          <a:ln>
            <a:solidFill>
              <a:srgbClr val="000000"/>
            </a:solidFill>
            <a:miter lim="800000"/>
            <a:headEnd/>
            <a:tailEnd/>
          </a:ln>
        </p:spPr>
      </p:sp>
      <p:sp>
        <p:nvSpPr>
          <p:cNvPr id="44035" name="Placeholder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Placeholder 2"/>
          <p:cNvSpPr>
            <a:spLocks noGrp="1" noRot="1" noChangeAspect="1"/>
          </p:cNvSpPr>
          <p:nvPr>
            <p:ph type="sldImg"/>
          </p:nvPr>
        </p:nvSpPr>
        <p:spPr bwMode="auto">
          <a:noFill/>
          <a:ln>
            <a:solidFill>
              <a:srgbClr val="000000"/>
            </a:solidFill>
            <a:miter lim="800000"/>
            <a:headEnd/>
            <a:tailEnd/>
          </a:ln>
        </p:spPr>
      </p:sp>
      <p:sp>
        <p:nvSpPr>
          <p:cNvPr id="45059" name="Placeholder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194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4564520-964F-4AFD-9411-B91815897B49}" type="slidenum">
              <a:rPr lang="en-US">
                <a:ea typeface="ＭＳ Ｐゴシック" pitchFamily="-123" charset="-128"/>
                <a:cs typeface="ＭＳ Ｐゴシック" pitchFamily="-123" charset="-128"/>
              </a:rPr>
              <a:pPr fontAlgn="base">
                <a:spcBef>
                  <a:spcPct val="0"/>
                </a:spcBef>
                <a:spcAft>
                  <a:spcPct val="0"/>
                </a:spcAft>
              </a:pPr>
              <a:t>4</a:t>
            </a:fld>
            <a:endParaRPr lang="en-US">
              <a:ea typeface="ＭＳ Ｐゴシック" pitchFamily="-123" charset="-128"/>
              <a:cs typeface="ＭＳ Ｐゴシック" pitchFamily="-123"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Placeholder 2"/>
          <p:cNvSpPr>
            <a:spLocks noGrp="1" noRot="1" noChangeAspect="1"/>
          </p:cNvSpPr>
          <p:nvPr>
            <p:ph type="sldImg"/>
          </p:nvPr>
        </p:nvSpPr>
        <p:spPr bwMode="auto">
          <a:noFill/>
          <a:ln>
            <a:solidFill>
              <a:srgbClr val="000000"/>
            </a:solidFill>
            <a:miter lim="800000"/>
            <a:headEnd/>
            <a:tailEnd/>
          </a:ln>
        </p:spPr>
      </p:sp>
      <p:sp>
        <p:nvSpPr>
          <p:cNvPr id="46083" name="Placeholder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Placeholder 2"/>
          <p:cNvSpPr>
            <a:spLocks noGrp="1" noRot="1" noChangeAspect="1"/>
          </p:cNvSpPr>
          <p:nvPr>
            <p:ph type="sldImg"/>
          </p:nvPr>
        </p:nvSpPr>
        <p:spPr bwMode="auto">
          <a:noFill/>
          <a:ln>
            <a:solidFill>
              <a:srgbClr val="000000"/>
            </a:solidFill>
            <a:miter lim="800000"/>
            <a:headEnd/>
            <a:tailEnd/>
          </a:ln>
        </p:spPr>
      </p:sp>
      <p:sp>
        <p:nvSpPr>
          <p:cNvPr id="47107" name="Placeholder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Placeholder 2"/>
          <p:cNvSpPr>
            <a:spLocks noGrp="1" noRot="1" noChangeAspect="1"/>
          </p:cNvSpPr>
          <p:nvPr>
            <p:ph type="sldImg"/>
          </p:nvPr>
        </p:nvSpPr>
        <p:spPr bwMode="auto">
          <a:noFill/>
          <a:ln>
            <a:solidFill>
              <a:srgbClr val="000000"/>
            </a:solidFill>
            <a:miter lim="800000"/>
            <a:headEnd/>
            <a:tailEnd/>
          </a:ln>
        </p:spPr>
      </p:sp>
      <p:sp>
        <p:nvSpPr>
          <p:cNvPr id="48131" name="Placeholder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Placeholder 2"/>
          <p:cNvSpPr>
            <a:spLocks noGrp="1" noRot="1" noChangeAspect="1"/>
          </p:cNvSpPr>
          <p:nvPr>
            <p:ph type="sldImg"/>
          </p:nvPr>
        </p:nvSpPr>
        <p:spPr bwMode="auto">
          <a:noFill/>
          <a:ln>
            <a:solidFill>
              <a:srgbClr val="000000"/>
            </a:solidFill>
            <a:miter lim="800000"/>
            <a:headEnd/>
            <a:tailEnd/>
          </a:ln>
        </p:spPr>
      </p:sp>
      <p:sp>
        <p:nvSpPr>
          <p:cNvPr id="49155" name="Placeholder 3"/>
          <p:cNvSpPr>
            <a:spLocks noGrp="1"/>
          </p:cNvSpPr>
          <p:nvPr>
            <p:ph type="body" idx="1"/>
          </p:nvPr>
        </p:nvSpPr>
        <p:spPr bwMode="auto">
          <a:noFill/>
        </p:spPr>
        <p:txBody>
          <a:bodyPr wrap="square" numCol="1" anchor="t" anchorCtr="0" compatLnSpc="1">
            <a:prstTxWarp prst="textNoShape">
              <a:avLst/>
            </a:prstTxWarp>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56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4A7CC89-EB8C-4474-87B6-F94F4F34D531}" type="slidenum">
              <a:rPr lang="en-US">
                <a:ea typeface="ＭＳ Ｐゴシック" pitchFamily="-123" charset="-128"/>
                <a:cs typeface="ＭＳ Ｐゴシック" pitchFamily="-123" charset="-128"/>
              </a:rPr>
              <a:pPr fontAlgn="base">
                <a:spcBef>
                  <a:spcPct val="0"/>
                </a:spcBef>
                <a:spcAft>
                  <a:spcPct val="0"/>
                </a:spcAft>
              </a:pPr>
              <a:t>9</a:t>
            </a:fld>
            <a:endParaRPr lang="en-US">
              <a:ea typeface="ＭＳ Ｐゴシック" pitchFamily="-123" charset="-128"/>
              <a:cs typeface="ＭＳ Ｐゴシック" pitchFamily="-123"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4" name="Rectangle 3"/>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 name="Straight Connector 4"/>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a:lstStyle/>
          <a:p>
            <a:pPr fontAlgn="auto">
              <a:spcBef>
                <a:spcPts val="0"/>
              </a:spcBef>
              <a:spcAft>
                <a:spcPts val="0"/>
              </a:spcAft>
              <a:defRPr/>
            </a:pPr>
            <a:endParaRPr lang="en-US" dirty="0">
              <a:latin typeface="+mn-lt"/>
              <a:ea typeface="+mn-ea"/>
              <a:cs typeface="+mn-cs"/>
            </a:endParaRPr>
          </a:p>
        </p:txBody>
      </p:sp>
      <p:sp>
        <p:nvSpPr>
          <p:cNvPr id="12" name="Title 11"/>
          <p:cNvSpPr>
            <a:spLocks noGrp="1"/>
          </p:cNvSpPr>
          <p:nvPr>
            <p:ph type="ctrTitle"/>
          </p:nvPr>
        </p:nvSpPr>
        <p:spPr>
          <a:xfrm>
            <a:off x="3366868" y="533400"/>
            <a:ext cx="5105400" cy="2868168"/>
          </a:xfrm>
        </p:spPr>
        <p:txBody>
          <a:bodyPr>
            <a:noAutofit/>
          </a:bodyPr>
          <a:lstStyle>
            <a:lvl1pPr algn="r">
              <a:defRPr sz="4200" b="1"/>
            </a:lvl1pPr>
          </a:lstStyle>
          <a:p>
            <a:r>
              <a:rPr lang="en-US" smtClean="0"/>
              <a:t>Click to edit Master title style</a:t>
            </a:r>
            <a:endParaRPr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6" name="Date Placeholder 30"/>
          <p:cNvSpPr>
            <a:spLocks noGrp="1"/>
          </p:cNvSpPr>
          <p:nvPr>
            <p:ph type="dt" sz="half" idx="10"/>
          </p:nvPr>
        </p:nvSpPr>
        <p:spPr>
          <a:xfrm>
            <a:off x="5870575" y="6557963"/>
            <a:ext cx="2003425" cy="227012"/>
          </a:xfrm>
        </p:spPr>
        <p:txBody>
          <a:bodyPr/>
          <a:lstStyle>
            <a:lvl1pPr>
              <a:defRPr lang="en-US" smtClean="0">
                <a:solidFill>
                  <a:srgbClr val="FFFFFF"/>
                </a:solidFill>
              </a:defRPr>
            </a:lvl1pPr>
          </a:lstStyle>
          <a:p>
            <a:pPr>
              <a:defRPr/>
            </a:pPr>
            <a:fld id="{276CF971-9E92-49E4-9D88-B42A8DBFB31D}" type="datetimeFigureOut">
              <a:rPr/>
              <a:pPr>
                <a:defRPr/>
              </a:pPr>
              <a:t>3/21/10</a:t>
            </a:fld>
            <a:endParaRPr dirty="0"/>
          </a:p>
        </p:txBody>
      </p:sp>
      <p:sp>
        <p:nvSpPr>
          <p:cNvPr id="7" name="Footer Placeholder 17"/>
          <p:cNvSpPr>
            <a:spLocks noGrp="1"/>
          </p:cNvSpPr>
          <p:nvPr>
            <p:ph type="ftr" sz="quarter" idx="11"/>
          </p:nvPr>
        </p:nvSpPr>
        <p:spPr>
          <a:xfrm>
            <a:off x="2819400" y="6557963"/>
            <a:ext cx="2927350" cy="228600"/>
          </a:xfrm>
        </p:spPr>
        <p:txBody>
          <a:bodyPr/>
          <a:lstStyle>
            <a:lvl1pPr>
              <a:defRPr lang="en-US" dirty="0">
                <a:solidFill>
                  <a:srgbClr val="FFFFFF"/>
                </a:solidFill>
              </a:defRPr>
            </a:lvl1pPr>
          </a:lstStyle>
          <a:p>
            <a:pPr>
              <a:defRPr/>
            </a:pPr>
            <a:endParaRPr/>
          </a:p>
        </p:txBody>
      </p:sp>
      <p:sp>
        <p:nvSpPr>
          <p:cNvPr id="8" name="Slide Number Placeholder 28"/>
          <p:cNvSpPr>
            <a:spLocks noGrp="1"/>
          </p:cNvSpPr>
          <p:nvPr>
            <p:ph type="sldNum" sz="quarter" idx="12"/>
          </p:nvPr>
        </p:nvSpPr>
        <p:spPr>
          <a:xfrm>
            <a:off x="7880350" y="6556375"/>
            <a:ext cx="588963" cy="228600"/>
          </a:xfrm>
        </p:spPr>
        <p:txBody>
          <a:bodyPr/>
          <a:lstStyle>
            <a:lvl1pPr>
              <a:defRPr lang="en-US" smtClean="0">
                <a:solidFill>
                  <a:srgbClr val="FFFFFF"/>
                </a:solidFill>
              </a:defRPr>
            </a:lvl1pPr>
          </a:lstStyle>
          <a:p>
            <a:pPr>
              <a:defRPr/>
            </a:pPr>
            <a:fld id="{9530B796-A403-4100-95E9-F4918EE76F73}" type="slidenum">
              <a:rPr/>
              <a:pPr>
                <a:defRPr/>
              </a:pPr>
              <a:t>‹#›</a:t>
            </a:fld>
            <a:endParaRPr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6"/>
          <p:cNvSpPr>
            <a:spLocks noGrp="1"/>
          </p:cNvSpPr>
          <p:nvPr>
            <p:ph type="dt" sz="half" idx="10"/>
          </p:nvPr>
        </p:nvSpPr>
        <p:spPr/>
        <p:txBody>
          <a:bodyPr/>
          <a:lstStyle>
            <a:lvl1pPr>
              <a:defRPr/>
            </a:lvl1pPr>
          </a:lstStyle>
          <a:p>
            <a:pPr>
              <a:defRPr/>
            </a:pPr>
            <a:fld id="{764F63CD-357D-4972-857B-074A1F6ECAC4}" type="datetimeFigureOut">
              <a:rPr lang="en-US"/>
              <a:pPr>
                <a:defRPr/>
              </a:pPr>
              <a:t>3/21/2010</a:t>
            </a:fld>
            <a:endParaRPr lang="en-US" dirty="0"/>
          </a:p>
        </p:txBody>
      </p:sp>
      <p:sp>
        <p:nvSpPr>
          <p:cNvPr id="5" name="Footer Placeholder 3"/>
          <p:cNvSpPr>
            <a:spLocks noGrp="1"/>
          </p:cNvSpPr>
          <p:nvPr>
            <p:ph type="ftr" sz="quarter" idx="11"/>
          </p:nvPr>
        </p:nvSpPr>
        <p:spPr/>
        <p:txBody>
          <a:bodyPr/>
          <a:lstStyle>
            <a:lvl1pPr>
              <a:defRPr/>
            </a:lvl1pPr>
          </a:lstStyle>
          <a:p>
            <a:pPr>
              <a:defRPr/>
            </a:pPr>
            <a:endParaRPr lang="en-US"/>
          </a:p>
        </p:txBody>
      </p:sp>
      <p:sp>
        <p:nvSpPr>
          <p:cNvPr id="6" name="Slide Number Placeholder 15"/>
          <p:cNvSpPr>
            <a:spLocks noGrp="1"/>
          </p:cNvSpPr>
          <p:nvPr>
            <p:ph type="sldNum" sz="quarter" idx="12"/>
          </p:nvPr>
        </p:nvSpPr>
        <p:spPr/>
        <p:txBody>
          <a:bodyPr/>
          <a:lstStyle>
            <a:lvl1pPr>
              <a:defRPr/>
            </a:lvl1pPr>
          </a:lstStyle>
          <a:p>
            <a:pPr>
              <a:defRPr/>
            </a:pPr>
            <a:fld id="{579DF81B-77DE-44B6-851A-0DB8B3A695A6}"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2"/>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243388" y="6557963"/>
            <a:ext cx="2001837" cy="227012"/>
          </a:xfrm>
        </p:spPr>
        <p:txBody>
          <a:bodyPr/>
          <a:lstStyle>
            <a:lvl1pPr>
              <a:defRPr/>
            </a:lvl1pPr>
          </a:lstStyle>
          <a:p>
            <a:pPr>
              <a:defRPr/>
            </a:pPr>
            <a:fld id="{0DCD0D7C-5680-40AC-BD70-34324659CBC2}" type="datetimeFigureOut">
              <a:rPr lang="en-US"/>
              <a:pPr>
                <a:defRPr/>
              </a:pPr>
              <a:t>3/21/2010</a:t>
            </a:fld>
            <a:endParaRPr lang="en-US" dirty="0"/>
          </a:p>
        </p:txBody>
      </p:sp>
      <p:sp>
        <p:nvSpPr>
          <p:cNvPr id="5" name="Footer Placeholder 4"/>
          <p:cNvSpPr>
            <a:spLocks noGrp="1"/>
          </p:cNvSpPr>
          <p:nvPr>
            <p:ph type="ftr" sz="quarter" idx="11"/>
          </p:nvPr>
        </p:nvSpPr>
        <p:spPr>
          <a:xfrm>
            <a:off x="457200" y="6556375"/>
            <a:ext cx="3657600" cy="228600"/>
          </a:xfr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254750" y="6553200"/>
            <a:ext cx="587375" cy="228600"/>
          </a:xfrm>
        </p:spPr>
        <p:txBody>
          <a:bodyPr/>
          <a:lstStyle>
            <a:lvl1pPr>
              <a:defRPr smtClean="0">
                <a:solidFill>
                  <a:schemeClr val="tx2"/>
                </a:solidFill>
              </a:defRPr>
            </a:lvl1pPr>
          </a:lstStyle>
          <a:p>
            <a:pPr>
              <a:defRPr/>
            </a:pPr>
            <a:fld id="{56340AF4-F36C-4B9C-A7B0-23E335D9DC1E}"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6"/>
          <p:cNvSpPr>
            <a:spLocks noGrp="1"/>
          </p:cNvSpPr>
          <p:nvPr>
            <p:ph type="dt" sz="half" idx="10"/>
          </p:nvPr>
        </p:nvSpPr>
        <p:spPr/>
        <p:txBody>
          <a:bodyPr/>
          <a:lstStyle>
            <a:lvl1pPr>
              <a:defRPr/>
            </a:lvl1pPr>
          </a:lstStyle>
          <a:p>
            <a:pPr>
              <a:defRPr/>
            </a:pPr>
            <a:fld id="{271CD49E-EEB9-4CB1-B1BB-3E8D934C42B4}" type="datetimeFigureOut">
              <a:rPr lang="en-US"/>
              <a:pPr>
                <a:defRPr/>
              </a:pPr>
              <a:t>3/21/2010</a:t>
            </a:fld>
            <a:endParaRPr lang="en-US" dirty="0"/>
          </a:p>
        </p:txBody>
      </p:sp>
      <p:sp>
        <p:nvSpPr>
          <p:cNvPr id="5" name="Footer Placeholder 3"/>
          <p:cNvSpPr>
            <a:spLocks noGrp="1"/>
          </p:cNvSpPr>
          <p:nvPr>
            <p:ph type="ftr" sz="quarter" idx="11"/>
          </p:nvPr>
        </p:nvSpPr>
        <p:spPr/>
        <p:txBody>
          <a:bodyPr/>
          <a:lstStyle>
            <a:lvl1pPr>
              <a:defRPr/>
            </a:lvl1pPr>
          </a:lstStyle>
          <a:p>
            <a:pPr>
              <a:defRPr/>
            </a:pPr>
            <a:endParaRPr lang="en-US"/>
          </a:p>
        </p:txBody>
      </p:sp>
      <p:sp>
        <p:nvSpPr>
          <p:cNvPr id="6" name="Slide Number Placeholder 15"/>
          <p:cNvSpPr>
            <a:spLocks noGrp="1"/>
          </p:cNvSpPr>
          <p:nvPr>
            <p:ph type="sldNum" sz="quarter" idx="12"/>
          </p:nvPr>
        </p:nvSpPr>
        <p:spPr/>
        <p:txBody>
          <a:bodyPr/>
          <a:lstStyle>
            <a:lvl1pPr>
              <a:defRPr/>
            </a:lvl1pPr>
          </a:lstStyle>
          <a:p>
            <a:pPr>
              <a:defRPr/>
            </a:pPr>
            <a:fld id="{E78C8332-14EC-439D-AD75-0B49D312A3E5}"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anchor="t"/>
          <a:lstStyle>
            <a:lvl1pPr algn="r">
              <a:buNone/>
              <a:defRPr sz="4200" b="1" cap="all"/>
            </a:lvl1pPr>
          </a:lstStyle>
          <a:p>
            <a:r>
              <a:rPr lang="en-US" smtClean="0"/>
              <a:t>Click to edit Master title style</a:t>
            </a:r>
            <a:endParaRPr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a:xfrm>
            <a:off x="4724400" y="6556375"/>
            <a:ext cx="2001838" cy="227013"/>
          </a:xfrm>
        </p:spPr>
        <p:txBody>
          <a:bodyPr/>
          <a:lstStyle>
            <a:lvl1pPr>
              <a:defRPr smtClean="0">
                <a:solidFill>
                  <a:schemeClr val="tx2"/>
                </a:solidFill>
              </a:defRPr>
            </a:lvl1pPr>
          </a:lstStyle>
          <a:p>
            <a:pPr>
              <a:defRPr/>
            </a:pPr>
            <a:fld id="{BCAD2DFE-5C65-4937-867C-C29B204F616E}" type="datetimeFigureOut">
              <a:rPr lang="en-US"/>
              <a:pPr>
                <a:defRPr/>
              </a:pPr>
              <a:t>3/21/2010</a:t>
            </a:fld>
            <a:endParaRPr lang="en-US" dirty="0"/>
          </a:p>
        </p:txBody>
      </p:sp>
      <p:sp>
        <p:nvSpPr>
          <p:cNvPr id="5" name="Footer Placeholder 4"/>
          <p:cNvSpPr>
            <a:spLocks noGrp="1"/>
          </p:cNvSpPr>
          <p:nvPr>
            <p:ph type="ftr" sz="quarter" idx="11"/>
          </p:nvPr>
        </p:nvSpPr>
        <p:spPr>
          <a:xfrm>
            <a:off x="1735138" y="6556375"/>
            <a:ext cx="2895600" cy="228600"/>
          </a:xfrm>
        </p:spPr>
        <p:txBody>
          <a:bodyPr/>
          <a:lstStyle>
            <a:lvl1pPr>
              <a:defRPr dirty="0">
                <a:solidFill>
                  <a:schemeClr val="tx2"/>
                </a:solidFill>
              </a:defRPr>
            </a:lvl1pPr>
          </a:lstStyle>
          <a:p>
            <a:pPr>
              <a:defRPr/>
            </a:pPr>
            <a:endParaRPr lang="en-US"/>
          </a:p>
        </p:txBody>
      </p:sp>
      <p:sp>
        <p:nvSpPr>
          <p:cNvPr id="6" name="Slide Number Placeholder 5"/>
          <p:cNvSpPr>
            <a:spLocks noGrp="1"/>
          </p:cNvSpPr>
          <p:nvPr>
            <p:ph type="sldNum" sz="quarter" idx="12"/>
          </p:nvPr>
        </p:nvSpPr>
        <p:spPr>
          <a:xfrm>
            <a:off x="6734175" y="6554788"/>
            <a:ext cx="587375" cy="228600"/>
          </a:xfrm>
        </p:spPr>
        <p:txBody>
          <a:bodyPr/>
          <a:lstStyle>
            <a:lvl1pPr>
              <a:defRPr/>
            </a:lvl1pPr>
          </a:lstStyle>
          <a:p>
            <a:pPr>
              <a:defRPr/>
            </a:pPr>
            <a:fld id="{5465F037-2996-40C3-BF2A-D359EA622EDA}"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3520440" cy="4525963"/>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178808" y="1600200"/>
            <a:ext cx="3520440" cy="4525963"/>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6"/>
          <p:cNvSpPr>
            <a:spLocks noGrp="1"/>
          </p:cNvSpPr>
          <p:nvPr>
            <p:ph type="dt" sz="half" idx="10"/>
          </p:nvPr>
        </p:nvSpPr>
        <p:spPr/>
        <p:txBody>
          <a:bodyPr/>
          <a:lstStyle>
            <a:lvl1pPr>
              <a:defRPr/>
            </a:lvl1pPr>
          </a:lstStyle>
          <a:p>
            <a:pPr>
              <a:defRPr/>
            </a:pPr>
            <a:fld id="{D4948DB9-438F-4B0D-8227-66BFD52EC5BD}" type="datetimeFigureOut">
              <a:rPr lang="en-US"/>
              <a:pPr>
                <a:defRPr/>
              </a:pPr>
              <a:t>3/21/2010</a:t>
            </a:fld>
            <a:endParaRPr lang="en-US" dirty="0"/>
          </a:p>
        </p:txBody>
      </p:sp>
      <p:sp>
        <p:nvSpPr>
          <p:cNvPr id="6" name="Footer Placeholder 3"/>
          <p:cNvSpPr>
            <a:spLocks noGrp="1"/>
          </p:cNvSpPr>
          <p:nvPr>
            <p:ph type="ftr" sz="quarter" idx="11"/>
          </p:nvPr>
        </p:nvSpPr>
        <p:spPr/>
        <p:txBody>
          <a:bodyPr/>
          <a:lstStyle>
            <a:lvl1pPr>
              <a:defRPr/>
            </a:lvl1pPr>
          </a:lstStyle>
          <a:p>
            <a:pPr>
              <a:defRPr/>
            </a:pPr>
            <a:endParaRPr lang="en-US"/>
          </a:p>
        </p:txBody>
      </p:sp>
      <p:sp>
        <p:nvSpPr>
          <p:cNvPr id="7" name="Slide Number Placeholder 15"/>
          <p:cNvSpPr>
            <a:spLocks noGrp="1"/>
          </p:cNvSpPr>
          <p:nvPr>
            <p:ph type="sldNum" sz="quarter" idx="12"/>
          </p:nvPr>
        </p:nvSpPr>
        <p:spPr/>
        <p:txBody>
          <a:bodyPr/>
          <a:lstStyle>
            <a:lvl1pPr>
              <a:defRPr/>
            </a:lvl1pPr>
          </a:lstStyle>
          <a:p>
            <a:pPr>
              <a:defRPr/>
            </a:pPr>
            <a:fld id="{3CE78268-733F-46D9-81BE-201F79E0CA4D}"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26"/>
          <p:cNvSpPr>
            <a:spLocks noGrp="1"/>
          </p:cNvSpPr>
          <p:nvPr>
            <p:ph type="dt" sz="half" idx="10"/>
          </p:nvPr>
        </p:nvSpPr>
        <p:spPr/>
        <p:txBody>
          <a:bodyPr/>
          <a:lstStyle>
            <a:lvl1pPr>
              <a:defRPr/>
            </a:lvl1pPr>
          </a:lstStyle>
          <a:p>
            <a:pPr>
              <a:defRPr/>
            </a:pPr>
            <a:fld id="{410A3973-F00F-4021-BC3A-861ABCD961B0}" type="datetimeFigureOut">
              <a:rPr lang="en-US"/>
              <a:pPr>
                <a:defRPr/>
              </a:pPr>
              <a:t>3/21/2010</a:t>
            </a:fld>
            <a:endParaRPr lang="en-US" dirty="0"/>
          </a:p>
        </p:txBody>
      </p:sp>
      <p:sp>
        <p:nvSpPr>
          <p:cNvPr id="8" name="Footer Placeholder 3"/>
          <p:cNvSpPr>
            <a:spLocks noGrp="1"/>
          </p:cNvSpPr>
          <p:nvPr>
            <p:ph type="ftr" sz="quarter" idx="11"/>
          </p:nvPr>
        </p:nvSpPr>
        <p:spPr/>
        <p:txBody>
          <a:bodyPr/>
          <a:lstStyle>
            <a:lvl1pPr>
              <a:defRPr/>
            </a:lvl1pPr>
          </a:lstStyle>
          <a:p>
            <a:pPr>
              <a:defRPr/>
            </a:pPr>
            <a:endParaRPr lang="en-US"/>
          </a:p>
        </p:txBody>
      </p:sp>
      <p:sp>
        <p:nvSpPr>
          <p:cNvPr id="9" name="Slide Number Placeholder 15"/>
          <p:cNvSpPr>
            <a:spLocks noGrp="1"/>
          </p:cNvSpPr>
          <p:nvPr>
            <p:ph type="sldNum" sz="quarter" idx="12"/>
          </p:nvPr>
        </p:nvSpPr>
        <p:spPr/>
        <p:txBody>
          <a:bodyPr/>
          <a:lstStyle>
            <a:lvl1pPr>
              <a:defRPr/>
            </a:lvl1pPr>
          </a:lstStyle>
          <a:p>
            <a:pPr>
              <a:defRPr/>
            </a:pPr>
            <a:fld id="{3E53F1B3-1698-4953-BF6F-B677991C95AA}"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p>
            <a:r>
              <a:rPr lang="en-US" smtClean="0"/>
              <a:t>Click to edit Master title style</a:t>
            </a:r>
            <a:endParaRPr lang="en-US"/>
          </a:p>
        </p:txBody>
      </p:sp>
      <p:sp>
        <p:nvSpPr>
          <p:cNvPr id="3" name="Date Placeholder 26"/>
          <p:cNvSpPr>
            <a:spLocks noGrp="1"/>
          </p:cNvSpPr>
          <p:nvPr>
            <p:ph type="dt" sz="half" idx="10"/>
          </p:nvPr>
        </p:nvSpPr>
        <p:spPr/>
        <p:txBody>
          <a:bodyPr/>
          <a:lstStyle>
            <a:lvl1pPr>
              <a:defRPr/>
            </a:lvl1pPr>
          </a:lstStyle>
          <a:p>
            <a:pPr>
              <a:defRPr/>
            </a:pPr>
            <a:fld id="{BAE775EA-0F12-458B-AC98-C5A2C2F04E01}" type="datetimeFigureOut">
              <a:rPr lang="en-US"/>
              <a:pPr>
                <a:defRPr/>
              </a:pPr>
              <a:t>3/21/2010</a:t>
            </a:fld>
            <a:endParaRPr lang="en-US" dirty="0"/>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15"/>
          <p:cNvSpPr>
            <a:spLocks noGrp="1"/>
          </p:cNvSpPr>
          <p:nvPr>
            <p:ph type="sldNum" sz="quarter" idx="12"/>
          </p:nvPr>
        </p:nvSpPr>
        <p:spPr/>
        <p:txBody>
          <a:bodyPr/>
          <a:lstStyle>
            <a:lvl1pPr>
              <a:defRPr/>
            </a:lvl1pPr>
          </a:lstStyle>
          <a:p>
            <a:pPr>
              <a:defRPr/>
            </a:pPr>
            <a:fld id="{3FDF3C6D-CF9F-4119-B09E-5C6D1A72E452}"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26"/>
          <p:cNvSpPr>
            <a:spLocks noGrp="1"/>
          </p:cNvSpPr>
          <p:nvPr>
            <p:ph type="dt" sz="half" idx="10"/>
          </p:nvPr>
        </p:nvSpPr>
        <p:spPr/>
        <p:txBody>
          <a:bodyPr/>
          <a:lstStyle>
            <a:lvl1pPr>
              <a:defRPr/>
            </a:lvl1pPr>
          </a:lstStyle>
          <a:p>
            <a:pPr>
              <a:defRPr/>
            </a:pPr>
            <a:fld id="{1623D4C0-DB38-4A09-88D9-4E13E974992B}" type="datetimeFigureOut">
              <a:rPr lang="en-US"/>
              <a:pPr>
                <a:defRPr/>
              </a:pPr>
              <a:t>3/21/2010</a:t>
            </a:fld>
            <a:endParaRPr lang="en-US" dirty="0"/>
          </a:p>
        </p:txBody>
      </p:sp>
      <p:sp>
        <p:nvSpPr>
          <p:cNvPr id="3" name="Footer Placeholder 3"/>
          <p:cNvSpPr>
            <a:spLocks noGrp="1"/>
          </p:cNvSpPr>
          <p:nvPr>
            <p:ph type="ftr" sz="quarter" idx="11"/>
          </p:nvPr>
        </p:nvSpPr>
        <p:spPr/>
        <p:txBody>
          <a:bodyPr/>
          <a:lstStyle>
            <a:lvl1pPr>
              <a:defRPr/>
            </a:lvl1pPr>
          </a:lstStyle>
          <a:p>
            <a:pPr>
              <a:defRPr/>
            </a:pPr>
            <a:endParaRPr lang="en-US"/>
          </a:p>
        </p:txBody>
      </p:sp>
      <p:sp>
        <p:nvSpPr>
          <p:cNvPr id="4" name="Slide Number Placeholder 15"/>
          <p:cNvSpPr>
            <a:spLocks noGrp="1"/>
          </p:cNvSpPr>
          <p:nvPr>
            <p:ph type="sldNum" sz="quarter" idx="12"/>
          </p:nvPr>
        </p:nvSpPr>
        <p:spPr/>
        <p:txBody>
          <a:bodyPr/>
          <a:lstStyle>
            <a:lvl1pPr>
              <a:defRPr/>
            </a:lvl1pPr>
          </a:lstStyle>
          <a:p>
            <a:pPr>
              <a:defRPr/>
            </a:pPr>
            <a:fld id="{51439A16-24D7-470A-803F-74816DB7A36C}"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lstStyle>
            <a:lvl1pPr algn="l">
              <a:buNone/>
              <a:defRPr lang="en-US" sz="2400" baseline="0" smtClean="0"/>
            </a:lvl1pPr>
          </a:lstStyle>
          <a:p>
            <a:r>
              <a:rPr lang="en-US" smtClean="0"/>
              <a:t>Click to edit Master title style</a:t>
            </a:r>
            <a:endParaRPr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lIns="45720" tIns="0" rIns="0" bIns="0" spcCol="0" rtlCol="0" fromWordArt="0" forceAA="0">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6"/>
          <p:cNvSpPr>
            <a:spLocks noGrp="1"/>
          </p:cNvSpPr>
          <p:nvPr>
            <p:ph type="dt" sz="half" idx="10"/>
          </p:nvPr>
        </p:nvSpPr>
        <p:spPr/>
        <p:txBody>
          <a:bodyPr/>
          <a:lstStyle>
            <a:lvl1pPr>
              <a:defRPr/>
            </a:lvl1pPr>
          </a:lstStyle>
          <a:p>
            <a:pPr>
              <a:defRPr/>
            </a:pPr>
            <a:fld id="{AA2C8FC7-5A7E-42FC-8658-413AFFAC686D}" type="datetimeFigureOut">
              <a:rPr lang="en-US"/>
              <a:pPr>
                <a:defRPr/>
              </a:pPr>
              <a:t>3/21/2010</a:t>
            </a:fld>
            <a:endParaRPr lang="en-US" dirty="0"/>
          </a:p>
        </p:txBody>
      </p:sp>
      <p:sp>
        <p:nvSpPr>
          <p:cNvPr id="6" name="Footer Placeholder 3"/>
          <p:cNvSpPr>
            <a:spLocks noGrp="1"/>
          </p:cNvSpPr>
          <p:nvPr>
            <p:ph type="ftr" sz="quarter" idx="11"/>
          </p:nvPr>
        </p:nvSpPr>
        <p:spPr/>
        <p:txBody>
          <a:bodyPr/>
          <a:lstStyle>
            <a:lvl1pPr>
              <a:defRPr/>
            </a:lvl1pPr>
          </a:lstStyle>
          <a:p>
            <a:pPr>
              <a:defRPr/>
            </a:pPr>
            <a:endParaRPr lang="en-US"/>
          </a:p>
        </p:txBody>
      </p:sp>
      <p:sp>
        <p:nvSpPr>
          <p:cNvPr id="7" name="Slide Number Placeholder 15"/>
          <p:cNvSpPr>
            <a:spLocks noGrp="1"/>
          </p:cNvSpPr>
          <p:nvPr>
            <p:ph type="sldNum" sz="quarter" idx="12"/>
          </p:nvPr>
        </p:nvSpPr>
        <p:spPr/>
        <p:txBody>
          <a:bodyPr/>
          <a:lstStyle>
            <a:lvl1pPr>
              <a:defRPr/>
            </a:lvl1pPr>
          </a:lstStyle>
          <a:p>
            <a:pPr>
              <a:defRPr/>
            </a:pPr>
            <a:fld id="{E6FD62C1-2E81-4E33-AEA0-C64573111A2D}"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5" name="Rectangle 4"/>
          <p:cNvSpPr/>
          <p:nvPr/>
        </p:nvSpPr>
        <p:spPr>
          <a:xfrm rot="21240000">
            <a:off x="598488" y="1004888"/>
            <a:ext cx="4319587" cy="4311650"/>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5"/>
          <p:cNvSpPr/>
          <p:nvPr/>
        </p:nvSpPr>
        <p:spPr>
          <a:xfrm rot="21420000">
            <a:off x="596900" y="998538"/>
            <a:ext cx="4319588" cy="4313237"/>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title"/>
          </p:nvPr>
        </p:nvSpPr>
        <p:spPr>
          <a:xfrm>
            <a:off x="5389098" y="1143000"/>
            <a:ext cx="3429000" cy="2057400"/>
          </a:xfrm>
        </p:spPr>
        <p:txBody>
          <a:bodyPr/>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lIns="82296" tIns="0" rIns="0" bIns="0" spcCol="0" rtlCol="0" fromWordArt="0" forceAA="0">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normAutofit/>
          </a:bodyPr>
          <a:lstStyle>
            <a:lvl1pPr marL="0" indent="0">
              <a:buNone/>
              <a:defRPr sz="3200"/>
            </a:lvl1pPr>
          </a:lstStyle>
          <a:p>
            <a:pPr lvl="0"/>
            <a:r>
              <a:rPr lang="en-US" noProof="0" dirty="0" smtClean="0"/>
              <a:t>Click icon to add picture</a:t>
            </a:r>
            <a:endParaRPr lang="en-US" noProof="0" dirty="0"/>
          </a:p>
        </p:txBody>
      </p:sp>
      <p:sp>
        <p:nvSpPr>
          <p:cNvPr id="7" name="Date Placeholder 4"/>
          <p:cNvSpPr>
            <a:spLocks noGrp="1"/>
          </p:cNvSpPr>
          <p:nvPr>
            <p:ph type="dt" sz="half" idx="10"/>
          </p:nvPr>
        </p:nvSpPr>
        <p:spPr/>
        <p:txBody>
          <a:bodyPr/>
          <a:lstStyle>
            <a:lvl1pPr>
              <a:defRPr/>
            </a:lvl1pPr>
          </a:lstStyle>
          <a:p>
            <a:pPr>
              <a:defRPr/>
            </a:pPr>
            <a:fld id="{D320B0C9-5295-4786-93C5-8330CABBC391}" type="datetimeFigureOut">
              <a:rPr lang="en-US"/>
              <a:pPr>
                <a:defRPr/>
              </a:pPr>
              <a:t>3/21/2010</a:t>
            </a:fld>
            <a:endParaRPr lang="en-US" dirty="0"/>
          </a:p>
        </p:txBody>
      </p:sp>
      <p:sp>
        <p:nvSpPr>
          <p:cNvPr id="8" name="Footer Placeholder 5"/>
          <p:cNvSpPr>
            <a:spLocks noGrp="1"/>
          </p:cNvSpPr>
          <p:nvPr>
            <p:ph type="ftr" sz="quarter" idx="11"/>
          </p:nvPr>
        </p:nvSpPr>
        <p:spPr/>
        <p:txBody>
          <a:bodyPr/>
          <a:lstStyle>
            <a:lvl1pPr>
              <a:defRPr/>
            </a:lvl1pPr>
          </a:lstStyle>
          <a:p>
            <a:pPr>
              <a:defRPr/>
            </a:pPr>
            <a:endParaRPr lang="en-US"/>
          </a:p>
        </p:txBody>
      </p:sp>
      <p:sp>
        <p:nvSpPr>
          <p:cNvPr id="9" name="Slide Number Placeholder 6"/>
          <p:cNvSpPr>
            <a:spLocks noGrp="1"/>
          </p:cNvSpPr>
          <p:nvPr>
            <p:ph type="sldNum" sz="quarter" idx="12"/>
          </p:nvPr>
        </p:nvSpPr>
        <p:spPr/>
        <p:txBody>
          <a:bodyPr/>
          <a:lstStyle>
            <a:lvl1pPr>
              <a:defRPr/>
            </a:lvl1pPr>
          </a:lstStyle>
          <a:p>
            <a:pPr>
              <a:defRPr/>
            </a:pPr>
            <a:fld id="{77890EA7-A39C-416F-8DF1-D135A1099D2D}" type="slidenum">
              <a:rPr lang="en-US"/>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 name="Title Placeholder 2"/>
          <p:cNvSpPr>
            <a:spLocks noGrp="1"/>
          </p:cNvSpPr>
          <p:nvPr>
            <p:ph type="title"/>
          </p:nvPr>
        </p:nvSpPr>
        <p:spPr>
          <a:xfrm>
            <a:off x="457200" y="320675"/>
            <a:ext cx="7239000" cy="1143000"/>
          </a:xfrm>
          <a:prstGeom prst="rect">
            <a:avLst/>
          </a:prstGeom>
        </p:spPr>
        <p:txBody>
          <a:bodyPr vert="horz" lIns="45720" tIns="0" rIns="45720" bIns="0" anchor="b" anchorCtr="0">
            <a:normAutofit/>
          </a:bodyPr>
          <a:lstStyle/>
          <a:p>
            <a:r>
              <a:rPr lang="en-US" smtClean="0"/>
              <a:t>Click to edit Master title style</a:t>
            </a:r>
            <a:endParaRPr lang="en-US"/>
          </a:p>
        </p:txBody>
      </p:sp>
      <p:sp>
        <p:nvSpPr>
          <p:cNvPr id="1030" name="Text Placeholder 30"/>
          <p:cNvSpPr>
            <a:spLocks noGrp="1"/>
          </p:cNvSpPr>
          <p:nvPr>
            <p:ph type="body" idx="1"/>
          </p:nvPr>
        </p:nvSpPr>
        <p:spPr bwMode="auto">
          <a:xfrm>
            <a:off x="457200" y="1609725"/>
            <a:ext cx="7239000" cy="48466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7" name="Date Placeholder 26"/>
          <p:cNvSpPr>
            <a:spLocks noGrp="1"/>
          </p:cNvSpPr>
          <p:nvPr>
            <p:ph type="dt" sz="half" idx="2"/>
          </p:nvPr>
        </p:nvSpPr>
        <p:spPr>
          <a:xfrm>
            <a:off x="4246563" y="6557963"/>
            <a:ext cx="2001837" cy="227012"/>
          </a:xfrm>
          <a:prstGeom prst="rect">
            <a:avLst/>
          </a:prstGeom>
        </p:spPr>
        <p:txBody>
          <a:bodyPr vert="horz" tIns="0" bIns="0" anchor="b"/>
          <a:lstStyle>
            <a:lvl1pPr algn="l" eaLnBrk="1" fontAlgn="auto" latinLnBrk="0" hangingPunct="1">
              <a:spcBef>
                <a:spcPts val="0"/>
              </a:spcBef>
              <a:spcAft>
                <a:spcPts val="0"/>
              </a:spcAft>
              <a:defRPr kumimoji="0" sz="1000" smtClean="0">
                <a:solidFill>
                  <a:schemeClr val="tx2"/>
                </a:solidFill>
                <a:latin typeface="+mn-lt"/>
                <a:ea typeface="+mn-ea"/>
                <a:cs typeface="+mn-cs"/>
              </a:defRPr>
            </a:lvl1pPr>
          </a:lstStyle>
          <a:p>
            <a:pPr>
              <a:defRPr/>
            </a:pPr>
            <a:fld id="{80FD9B5B-646C-4CA7-B66D-A9D6BD810157}" type="datetimeFigureOut">
              <a:rPr lang="en-US"/>
              <a:pPr>
                <a:defRPr/>
              </a:pPr>
              <a:t>3/21/2010</a:t>
            </a:fld>
            <a:endParaRPr lang="en-US" dirty="0"/>
          </a:p>
        </p:txBody>
      </p:sp>
      <p:sp>
        <p:nvSpPr>
          <p:cNvPr id="4" name="Footer Placeholder 3"/>
          <p:cNvSpPr>
            <a:spLocks noGrp="1"/>
          </p:cNvSpPr>
          <p:nvPr>
            <p:ph type="ftr" sz="quarter" idx="3"/>
          </p:nvPr>
        </p:nvSpPr>
        <p:spPr>
          <a:xfrm>
            <a:off x="457200" y="6557963"/>
            <a:ext cx="3657600" cy="228600"/>
          </a:xfrm>
          <a:prstGeom prst="rect">
            <a:avLst/>
          </a:prstGeom>
        </p:spPr>
        <p:txBody>
          <a:bodyPr vert="horz" tIns="0" bIns="0" anchor="b"/>
          <a:lstStyle>
            <a:lvl1pPr algn="r" eaLnBrk="1" fontAlgn="auto" latinLnBrk="0" hangingPunct="1">
              <a:spcBef>
                <a:spcPts val="0"/>
              </a:spcBef>
              <a:spcAft>
                <a:spcPts val="0"/>
              </a:spcAft>
              <a:defRPr kumimoji="0" sz="1000" dirty="0">
                <a:solidFill>
                  <a:schemeClr val="tx2"/>
                </a:solidFill>
                <a:latin typeface="+mn-lt"/>
                <a:ea typeface="+mn-ea"/>
                <a:cs typeface="+mn-cs"/>
              </a:defRPr>
            </a:lvl1pPr>
          </a:lstStyle>
          <a:p>
            <a:pPr>
              <a:defRPr/>
            </a:pPr>
            <a:endParaRPr lang="en-US"/>
          </a:p>
        </p:txBody>
      </p:sp>
      <p:sp>
        <p:nvSpPr>
          <p:cNvPr id="16" name="Slide Number Placeholder 15"/>
          <p:cNvSpPr>
            <a:spLocks noGrp="1"/>
          </p:cNvSpPr>
          <p:nvPr>
            <p:ph type="sldNum" sz="quarter" idx="4"/>
          </p:nvPr>
        </p:nvSpPr>
        <p:spPr>
          <a:xfrm>
            <a:off x="6251575" y="6556375"/>
            <a:ext cx="588963" cy="228600"/>
          </a:xfrm>
          <a:prstGeom prst="rect">
            <a:avLst/>
          </a:prstGeom>
        </p:spPr>
        <p:txBody>
          <a:bodyPr vert="horz" lIns="0" tIns="0" rIns="0" bIns="0" anchor="b"/>
          <a:lstStyle>
            <a:lvl1pPr algn="r" eaLnBrk="1" fontAlgn="auto" latinLnBrk="0" hangingPunct="1">
              <a:spcBef>
                <a:spcPts val="0"/>
              </a:spcBef>
              <a:spcAft>
                <a:spcPts val="0"/>
              </a:spcAft>
              <a:defRPr kumimoji="0" sz="1100" smtClean="0">
                <a:solidFill>
                  <a:schemeClr val="tx2"/>
                </a:solidFill>
                <a:latin typeface="+mn-lt"/>
                <a:ea typeface="+mn-ea"/>
                <a:cs typeface="+mn-cs"/>
              </a:defRPr>
            </a:lvl1pPr>
          </a:lstStyle>
          <a:p>
            <a:pPr>
              <a:defRPr/>
            </a:pPr>
            <a:fld id="{CF3C4808-EA89-4589-8200-AB6CF5EECCCF}"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32" r:id="rId1"/>
    <p:sldLayoutId id="2147483731" r:id="rId2"/>
    <p:sldLayoutId id="2147483733" r:id="rId3"/>
    <p:sldLayoutId id="2147483730" r:id="rId4"/>
    <p:sldLayoutId id="2147483729" r:id="rId5"/>
    <p:sldLayoutId id="2147483728" r:id="rId6"/>
    <p:sldLayoutId id="2147483727" r:id="rId7"/>
    <p:sldLayoutId id="2147483726" r:id="rId8"/>
    <p:sldLayoutId id="2147483734" r:id="rId9"/>
    <p:sldLayoutId id="2147483725" r:id="rId10"/>
    <p:sldLayoutId id="2147483735" r:id="rId11"/>
  </p:sldLayoutIdLst>
  <p:txStyles>
    <p:titleStyle>
      <a:lvl1pPr algn="l" rtl="0" fontAlgn="base">
        <a:spcBef>
          <a:spcPct val="0"/>
        </a:spcBef>
        <a:spcAft>
          <a:spcPct val="0"/>
        </a:spcAft>
        <a:defRPr sz="3800" b="1" kern="1200" cap="all">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ＭＳ Ｐゴシック" pitchFamily="-123" charset="-128"/>
          <a:cs typeface="ＭＳ Ｐゴシック" pitchFamily="-123" charset="-128"/>
        </a:defRPr>
      </a:lvl1pPr>
      <a:lvl2pPr algn="l" rtl="0" fontAlgn="base">
        <a:spcBef>
          <a:spcPct val="0"/>
        </a:spcBef>
        <a:spcAft>
          <a:spcPct val="0"/>
        </a:spcAft>
        <a:defRPr sz="3800" b="1">
          <a:solidFill>
            <a:schemeClr val="tx1"/>
          </a:solidFill>
          <a:latin typeface="Trebuchet MS" pitchFamily="-123" charset="0"/>
          <a:ea typeface="ＭＳ Ｐゴシック" pitchFamily="-123" charset="-128"/>
          <a:cs typeface="ＭＳ Ｐゴシック" pitchFamily="-123" charset="-128"/>
        </a:defRPr>
      </a:lvl2pPr>
      <a:lvl3pPr algn="l" rtl="0" fontAlgn="base">
        <a:spcBef>
          <a:spcPct val="0"/>
        </a:spcBef>
        <a:spcAft>
          <a:spcPct val="0"/>
        </a:spcAft>
        <a:defRPr sz="3800" b="1">
          <a:solidFill>
            <a:schemeClr val="tx1"/>
          </a:solidFill>
          <a:latin typeface="Trebuchet MS" pitchFamily="-123" charset="0"/>
          <a:ea typeface="ＭＳ Ｐゴシック" pitchFamily="-123" charset="-128"/>
          <a:cs typeface="ＭＳ Ｐゴシック" pitchFamily="-123" charset="-128"/>
        </a:defRPr>
      </a:lvl3pPr>
      <a:lvl4pPr algn="l" rtl="0" fontAlgn="base">
        <a:spcBef>
          <a:spcPct val="0"/>
        </a:spcBef>
        <a:spcAft>
          <a:spcPct val="0"/>
        </a:spcAft>
        <a:defRPr sz="3800" b="1">
          <a:solidFill>
            <a:schemeClr val="tx1"/>
          </a:solidFill>
          <a:latin typeface="Trebuchet MS" pitchFamily="-123" charset="0"/>
          <a:ea typeface="ＭＳ Ｐゴシック" pitchFamily="-123" charset="-128"/>
          <a:cs typeface="ＭＳ Ｐゴシック" pitchFamily="-123" charset="-128"/>
        </a:defRPr>
      </a:lvl4pPr>
      <a:lvl5pPr algn="l" rtl="0" fontAlgn="base">
        <a:spcBef>
          <a:spcPct val="0"/>
        </a:spcBef>
        <a:spcAft>
          <a:spcPct val="0"/>
        </a:spcAft>
        <a:defRPr sz="3800" b="1">
          <a:solidFill>
            <a:schemeClr val="tx1"/>
          </a:solidFill>
          <a:latin typeface="Trebuchet MS" pitchFamily="-123" charset="0"/>
          <a:ea typeface="ＭＳ Ｐゴシック" pitchFamily="-123" charset="-128"/>
          <a:cs typeface="ＭＳ Ｐゴシック" pitchFamily="-123" charset="-128"/>
        </a:defRPr>
      </a:lvl5pPr>
      <a:lvl6pPr marL="457200" algn="l" rtl="0" fontAlgn="base">
        <a:spcBef>
          <a:spcPct val="0"/>
        </a:spcBef>
        <a:spcAft>
          <a:spcPct val="0"/>
        </a:spcAft>
        <a:defRPr sz="3800" b="1">
          <a:solidFill>
            <a:schemeClr val="tx1"/>
          </a:solidFill>
          <a:latin typeface="Trebuchet MS" pitchFamily="-123" charset="0"/>
          <a:ea typeface="ＭＳ Ｐゴシック" pitchFamily="-123" charset="-128"/>
          <a:cs typeface="ＭＳ Ｐゴシック" pitchFamily="-123" charset="-128"/>
        </a:defRPr>
      </a:lvl6pPr>
      <a:lvl7pPr marL="914400" algn="l" rtl="0" fontAlgn="base">
        <a:spcBef>
          <a:spcPct val="0"/>
        </a:spcBef>
        <a:spcAft>
          <a:spcPct val="0"/>
        </a:spcAft>
        <a:defRPr sz="3800" b="1">
          <a:solidFill>
            <a:schemeClr val="tx1"/>
          </a:solidFill>
          <a:latin typeface="Trebuchet MS" pitchFamily="-123" charset="0"/>
          <a:ea typeface="ＭＳ Ｐゴシック" pitchFamily="-123" charset="-128"/>
          <a:cs typeface="ＭＳ Ｐゴシック" pitchFamily="-123" charset="-128"/>
        </a:defRPr>
      </a:lvl7pPr>
      <a:lvl8pPr marL="1371600" algn="l" rtl="0" fontAlgn="base">
        <a:spcBef>
          <a:spcPct val="0"/>
        </a:spcBef>
        <a:spcAft>
          <a:spcPct val="0"/>
        </a:spcAft>
        <a:defRPr sz="3800" b="1">
          <a:solidFill>
            <a:schemeClr val="tx1"/>
          </a:solidFill>
          <a:latin typeface="Trebuchet MS" pitchFamily="-123" charset="0"/>
          <a:ea typeface="ＭＳ Ｐゴシック" pitchFamily="-123" charset="-128"/>
          <a:cs typeface="ＭＳ Ｐゴシック" pitchFamily="-123" charset="-128"/>
        </a:defRPr>
      </a:lvl8pPr>
      <a:lvl9pPr marL="1828800" algn="l" rtl="0" fontAlgn="base">
        <a:spcBef>
          <a:spcPct val="0"/>
        </a:spcBef>
        <a:spcAft>
          <a:spcPct val="0"/>
        </a:spcAft>
        <a:defRPr sz="3800" b="1">
          <a:solidFill>
            <a:schemeClr val="tx1"/>
          </a:solidFill>
          <a:latin typeface="Trebuchet MS" pitchFamily="-123" charset="0"/>
          <a:ea typeface="ＭＳ Ｐゴシック" pitchFamily="-123" charset="-128"/>
          <a:cs typeface="ＭＳ Ｐゴシック" pitchFamily="-123" charset="-128"/>
        </a:defRPr>
      </a:lvl9pPr>
    </p:titleStyle>
    <p:bodyStyle>
      <a:lvl1pPr marL="273050" indent="-273050" algn="l" rtl="0" fontAlgn="base">
        <a:spcBef>
          <a:spcPts val="600"/>
        </a:spcBef>
        <a:spcAft>
          <a:spcPct val="0"/>
        </a:spcAft>
        <a:buClr>
          <a:schemeClr val="tx2"/>
        </a:buClr>
        <a:buSzPct val="73000"/>
        <a:buFont typeface="Wingdings 2" pitchFamily="-123" charset="2"/>
        <a:buChar char=""/>
        <a:defRPr sz="2600" kern="1200">
          <a:solidFill>
            <a:schemeClr val="tx1"/>
          </a:solidFill>
          <a:latin typeface="+mn-lt"/>
          <a:ea typeface="ＭＳ Ｐゴシック" pitchFamily="-123" charset="-128"/>
          <a:cs typeface="ＭＳ Ｐゴシック" pitchFamily="-123" charset="-128"/>
        </a:defRPr>
      </a:lvl1pPr>
      <a:lvl2pPr marL="520700" indent="-228600" algn="l" rtl="0" fontAlgn="base">
        <a:spcBef>
          <a:spcPts val="500"/>
        </a:spcBef>
        <a:spcAft>
          <a:spcPct val="0"/>
        </a:spcAft>
        <a:buClr>
          <a:srgbClr val="F5CD2D"/>
        </a:buClr>
        <a:buSzPct val="80000"/>
        <a:buFont typeface="Wingdings 2" pitchFamily="-123" charset="2"/>
        <a:buChar char=""/>
        <a:defRPr sz="2300" kern="1200">
          <a:solidFill>
            <a:srgbClr val="6C6C6C"/>
          </a:solidFill>
          <a:latin typeface="+mn-lt"/>
          <a:ea typeface="ＭＳ Ｐゴシック" pitchFamily="-123" charset="-128"/>
          <a:cs typeface="+mn-cs"/>
        </a:defRPr>
      </a:lvl2pPr>
      <a:lvl3pPr marL="758825" indent="-228600" algn="l" rtl="0" fontAlgn="base">
        <a:spcBef>
          <a:spcPts val="400"/>
        </a:spcBef>
        <a:spcAft>
          <a:spcPct val="0"/>
        </a:spcAft>
        <a:buClr>
          <a:srgbClr val="F5CD2D"/>
        </a:buClr>
        <a:buSzPct val="60000"/>
        <a:buFont typeface="Wingdings" pitchFamily="-123" charset="2"/>
        <a:buChar char=""/>
        <a:defRPr sz="2000" kern="1200">
          <a:solidFill>
            <a:schemeClr val="tx1"/>
          </a:solidFill>
          <a:latin typeface="+mn-lt"/>
          <a:ea typeface="ＭＳ Ｐゴシック" pitchFamily="-123" charset="-128"/>
          <a:cs typeface="+mn-cs"/>
        </a:defRPr>
      </a:lvl3pPr>
      <a:lvl4pPr marL="1004888" indent="-228600" algn="l" rtl="0" fontAlgn="base">
        <a:spcBef>
          <a:spcPct val="20000"/>
        </a:spcBef>
        <a:spcAft>
          <a:spcPct val="0"/>
        </a:spcAft>
        <a:buClr>
          <a:srgbClr val="F5CD2D"/>
        </a:buClr>
        <a:buSzPct val="80000"/>
        <a:buFont typeface="Wingdings 2" pitchFamily="-123" charset="2"/>
        <a:buChar char=""/>
        <a:defRPr sz="2000" kern="1200">
          <a:solidFill>
            <a:srgbClr val="6C6C6C"/>
          </a:solidFill>
          <a:latin typeface="+mn-lt"/>
          <a:ea typeface="ＭＳ Ｐゴシック" pitchFamily="-123" charset="-128"/>
          <a:cs typeface="+mn-cs"/>
        </a:defRPr>
      </a:lvl4pPr>
      <a:lvl5pPr marL="1279525" indent="-228600" algn="l" rtl="0" fontAlgn="base">
        <a:spcBef>
          <a:spcPts val="400"/>
        </a:spcBef>
        <a:spcAft>
          <a:spcPct val="0"/>
        </a:spcAft>
        <a:buClr>
          <a:srgbClr val="F5CD2D"/>
        </a:buClr>
        <a:buSzPct val="70000"/>
        <a:buFont typeface="Wingdings" pitchFamily="-123" charset="2"/>
        <a:buChar char=""/>
        <a:defRPr kern="1200">
          <a:solidFill>
            <a:schemeClr val="tx1"/>
          </a:solidFill>
          <a:latin typeface="+mn-lt"/>
          <a:ea typeface="ＭＳ Ｐゴシック" pitchFamily="-123" charset="-128"/>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hyperlink" Target="http://www.msc.navy.mil/sealift/2007/February/graphics/KingPhoto-sm.jpg" TargetMode="External"/><Relationship Id="rId7" Type="http://schemas.openxmlformats.org/officeDocument/2006/relationships/hyperlink" Target="http://talkingbooks.nypl.org/uploadedImages/Books/Brown%20v.%20Board%20of%20Education.jpg"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hyperlink" Target="http://www.hierographics.org/malcolmX.gif" TargetMode="External"/><Relationship Id="rId10" Type="http://schemas.openxmlformats.org/officeDocument/2006/relationships/image" Target="../media/image5.jpeg"/><Relationship Id="rId4" Type="http://schemas.openxmlformats.org/officeDocument/2006/relationships/image" Target="../media/image2.jpeg"/><Relationship Id="rId9" Type="http://schemas.openxmlformats.org/officeDocument/2006/relationships/hyperlink" Target="http://library.msstate.edu/content/reference/guides/images4rosaparks/rosa_parks_web.JPG"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notesSlide" Target="../notesSlides/notesSlide15.xml"/><Relationship Id="rId1" Type="http://schemas.openxmlformats.org/officeDocument/2006/relationships/slideLayout" Target="../slideLayouts/slideLayout9.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fontAlgn="auto">
              <a:spcAft>
                <a:spcPts val="0"/>
              </a:spcAft>
              <a:defRPr/>
            </a:pPr>
            <a:r>
              <a:rPr lang="en-US" dirty="0" smtClean="0">
                <a:ea typeface="+mj-ea"/>
                <a:cs typeface="+mj-cs"/>
              </a:rPr>
              <a:t>Breaking Barriers</a:t>
            </a:r>
            <a:endParaRPr lang="en-US" dirty="0">
              <a:ea typeface="+mj-ea"/>
              <a:cs typeface="+mj-cs"/>
            </a:endParaRPr>
          </a:p>
        </p:txBody>
      </p:sp>
      <p:sp>
        <p:nvSpPr>
          <p:cNvPr id="14338" name="Subtitle 2"/>
          <p:cNvSpPr>
            <a:spLocks noGrp="1"/>
          </p:cNvSpPr>
          <p:nvPr>
            <p:ph type="subTitle" idx="1"/>
          </p:nvPr>
        </p:nvSpPr>
        <p:spPr>
          <a:xfrm>
            <a:off x="1295400" y="3581400"/>
            <a:ext cx="6400800" cy="1752600"/>
          </a:xfrm>
        </p:spPr>
        <p:txBody>
          <a:bodyPr/>
          <a:lstStyle/>
          <a:p>
            <a:r>
              <a:rPr lang="en-US" smtClean="0">
                <a:solidFill>
                  <a:schemeClr val="bg1"/>
                </a:solidFill>
              </a:rPr>
              <a:t>	By: Nita Tunga, Brigit Carrigan, </a:t>
            </a:r>
          </a:p>
          <a:p>
            <a:r>
              <a:rPr lang="en-US" smtClean="0">
                <a:solidFill>
                  <a:schemeClr val="bg1"/>
                </a:solidFill>
              </a:rPr>
              <a:t>Jenny Lane, and Brett Davis</a:t>
            </a:r>
          </a:p>
        </p:txBody>
      </p:sp>
      <p:pic>
        <p:nvPicPr>
          <p:cNvPr id="11266" name="Picture 2" descr="See full size image">
            <a:hlinkClick r:id="rId3"/>
          </p:cNvPr>
          <p:cNvPicPr>
            <a:picLocks noChangeAspect="1" noChangeArrowheads="1"/>
          </p:cNvPicPr>
          <p:nvPr/>
        </p:nvPicPr>
        <p:blipFill>
          <a:blip r:embed="rId4" cstate="print"/>
          <a:srcRect/>
          <a:stretch>
            <a:fillRect/>
          </a:stretch>
        </p:blipFill>
        <p:spPr bwMode="auto">
          <a:xfrm rot="1419886">
            <a:off x="6075363" y="-127000"/>
            <a:ext cx="3309937" cy="2490788"/>
          </a:xfrm>
          <a:prstGeom prst="rect">
            <a:avLst/>
          </a:prstGeom>
          <a:noFill/>
          <a:ln w="9525">
            <a:noFill/>
            <a:miter lim="800000"/>
            <a:headEnd/>
            <a:tailEnd/>
          </a:ln>
        </p:spPr>
      </p:pic>
      <p:pic>
        <p:nvPicPr>
          <p:cNvPr id="11268" name="Picture 4" descr="See full size image">
            <a:hlinkClick r:id="rId5"/>
          </p:cNvPr>
          <p:cNvPicPr>
            <a:picLocks noChangeAspect="1" noChangeArrowheads="1"/>
          </p:cNvPicPr>
          <p:nvPr/>
        </p:nvPicPr>
        <p:blipFill>
          <a:blip r:embed="rId6" cstate="print"/>
          <a:srcRect/>
          <a:stretch>
            <a:fillRect/>
          </a:stretch>
        </p:blipFill>
        <p:spPr bwMode="auto">
          <a:xfrm rot="-1466936">
            <a:off x="7938" y="3970338"/>
            <a:ext cx="1766887" cy="2717800"/>
          </a:xfrm>
          <a:prstGeom prst="rect">
            <a:avLst/>
          </a:prstGeom>
          <a:noFill/>
          <a:ln w="9525">
            <a:noFill/>
            <a:miter lim="800000"/>
            <a:headEnd/>
            <a:tailEnd/>
          </a:ln>
        </p:spPr>
      </p:pic>
      <p:pic>
        <p:nvPicPr>
          <p:cNvPr id="11270" name="Picture 6" descr="See full size image">
            <a:hlinkClick r:id="rId7"/>
          </p:cNvPr>
          <p:cNvPicPr>
            <a:picLocks noChangeAspect="1" noChangeArrowheads="1"/>
          </p:cNvPicPr>
          <p:nvPr/>
        </p:nvPicPr>
        <p:blipFill>
          <a:blip r:embed="rId8" cstate="print"/>
          <a:srcRect/>
          <a:stretch>
            <a:fillRect/>
          </a:stretch>
        </p:blipFill>
        <p:spPr bwMode="auto">
          <a:xfrm rot="1753239">
            <a:off x="7212013" y="4102100"/>
            <a:ext cx="1952625" cy="2894013"/>
          </a:xfrm>
          <a:prstGeom prst="rect">
            <a:avLst/>
          </a:prstGeom>
          <a:noFill/>
          <a:ln w="9525">
            <a:noFill/>
            <a:miter lim="800000"/>
            <a:headEnd/>
            <a:tailEnd/>
          </a:ln>
        </p:spPr>
      </p:pic>
      <p:pic>
        <p:nvPicPr>
          <p:cNvPr id="11272" name="Picture 8" descr="See full size image">
            <a:hlinkClick r:id="rId9"/>
          </p:cNvPr>
          <p:cNvPicPr>
            <a:picLocks noChangeAspect="1" noChangeArrowheads="1"/>
          </p:cNvPicPr>
          <p:nvPr/>
        </p:nvPicPr>
        <p:blipFill>
          <a:blip r:embed="rId10" cstate="print"/>
          <a:srcRect/>
          <a:stretch>
            <a:fillRect/>
          </a:stretch>
        </p:blipFill>
        <p:spPr bwMode="auto">
          <a:xfrm rot="-1355625">
            <a:off x="-58738" y="219075"/>
            <a:ext cx="2824163" cy="2192338"/>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nodeType="afterEffect">
                                  <p:stCondLst>
                                    <p:cond delay="0"/>
                                  </p:stCondLst>
                                  <p:childTnLst>
                                    <p:set>
                                      <p:cBhvr>
                                        <p:cTn id="6" dur="1" fill="hold">
                                          <p:stCondLst>
                                            <p:cond delay="0"/>
                                          </p:stCondLst>
                                        </p:cTn>
                                        <p:tgtEl>
                                          <p:spTgt spid="11270"/>
                                        </p:tgtEl>
                                        <p:attrNameLst>
                                          <p:attrName>style.visibility</p:attrName>
                                        </p:attrNameLst>
                                      </p:cBhvr>
                                      <p:to>
                                        <p:strVal val="visible"/>
                                      </p:to>
                                    </p:set>
                                    <p:anim to="" calcmode="lin" valueType="num">
                                      <p:cBhvr>
                                        <p:cTn id="7" dur="1" fill="hold"/>
                                        <p:tgtEl>
                                          <p:spTgt spid="11270"/>
                                        </p:tgtEl>
                                        <p:attrNameLst>
                                          <p:attrName/>
                                        </p:attrNameLst>
                                      </p:cBhvr>
                                    </p:anim>
                                  </p:childTnLst>
                                </p:cTn>
                              </p:par>
                            </p:childTnLst>
                          </p:cTn>
                        </p:par>
                        <p:par>
                          <p:cTn id="8" fill="hold">
                            <p:stCondLst>
                              <p:cond delay="0"/>
                            </p:stCondLst>
                            <p:childTnLst>
                              <p:par>
                                <p:cTn id="9" presetID="24" presetClass="entr" presetSubtype="0" fill="hold" nodeType="afterEffect">
                                  <p:stCondLst>
                                    <p:cond delay="0"/>
                                  </p:stCondLst>
                                  <p:childTnLst>
                                    <p:set>
                                      <p:cBhvr>
                                        <p:cTn id="10" dur="1" fill="hold">
                                          <p:stCondLst>
                                            <p:cond delay="0"/>
                                          </p:stCondLst>
                                        </p:cTn>
                                        <p:tgtEl>
                                          <p:spTgt spid="11272"/>
                                        </p:tgtEl>
                                        <p:attrNameLst>
                                          <p:attrName>style.visibility</p:attrName>
                                        </p:attrNameLst>
                                      </p:cBhvr>
                                      <p:to>
                                        <p:strVal val="visible"/>
                                      </p:to>
                                    </p:set>
                                    <p:anim to="" calcmode="lin" valueType="num">
                                      <p:cBhvr>
                                        <p:cTn id="11" dur="1" fill="hold"/>
                                        <p:tgtEl>
                                          <p:spTgt spid="11272"/>
                                        </p:tgtEl>
                                        <p:attrNameLst>
                                          <p:attrName/>
                                        </p:attrNameLst>
                                      </p:cBhvr>
                                    </p:anim>
                                  </p:childTnLst>
                                </p:cTn>
                              </p:par>
                            </p:childTnLst>
                          </p:cTn>
                        </p:par>
                        <p:par>
                          <p:cTn id="12" fill="hold">
                            <p:stCondLst>
                              <p:cond delay="0"/>
                            </p:stCondLst>
                            <p:childTnLst>
                              <p:par>
                                <p:cTn id="13" presetID="24" presetClass="entr" presetSubtype="0" fill="hold" nodeType="afterEffect">
                                  <p:stCondLst>
                                    <p:cond delay="0"/>
                                  </p:stCondLst>
                                  <p:childTnLst>
                                    <p:set>
                                      <p:cBhvr>
                                        <p:cTn id="14" dur="1" fill="hold">
                                          <p:stCondLst>
                                            <p:cond delay="0"/>
                                          </p:stCondLst>
                                        </p:cTn>
                                        <p:tgtEl>
                                          <p:spTgt spid="11266"/>
                                        </p:tgtEl>
                                        <p:attrNameLst>
                                          <p:attrName>style.visibility</p:attrName>
                                        </p:attrNameLst>
                                      </p:cBhvr>
                                      <p:to>
                                        <p:strVal val="visible"/>
                                      </p:to>
                                    </p:set>
                                    <p:anim to="" calcmode="lin" valueType="num">
                                      <p:cBhvr>
                                        <p:cTn id="15" dur="1" fill="hold"/>
                                        <p:tgtEl>
                                          <p:spTgt spid="11266"/>
                                        </p:tgtEl>
                                        <p:attrNameLst>
                                          <p:attrName/>
                                        </p:attrNameLst>
                                      </p:cBhvr>
                                    </p:anim>
                                  </p:childTnLst>
                                </p:cTn>
                              </p:par>
                            </p:childTnLst>
                          </p:cTn>
                        </p:par>
                        <p:par>
                          <p:cTn id="16" fill="hold">
                            <p:stCondLst>
                              <p:cond delay="0"/>
                            </p:stCondLst>
                            <p:childTnLst>
                              <p:par>
                                <p:cTn id="17" presetID="24" presetClass="entr" presetSubtype="0" fill="hold" nodeType="afterEffect">
                                  <p:stCondLst>
                                    <p:cond delay="0"/>
                                  </p:stCondLst>
                                  <p:childTnLst>
                                    <p:set>
                                      <p:cBhvr>
                                        <p:cTn id="18" dur="1" fill="hold">
                                          <p:stCondLst>
                                            <p:cond delay="0"/>
                                          </p:stCondLst>
                                        </p:cTn>
                                        <p:tgtEl>
                                          <p:spTgt spid="11268"/>
                                        </p:tgtEl>
                                        <p:attrNameLst>
                                          <p:attrName>style.visibility</p:attrName>
                                        </p:attrNameLst>
                                      </p:cBhvr>
                                      <p:to>
                                        <p:strVal val="visible"/>
                                      </p:to>
                                    </p:set>
                                    <p:anim to="" calcmode="lin" valueType="num">
                                      <p:cBhvr>
                                        <p:cTn id="19" dur="1" fill="hold"/>
                                        <p:tgtEl>
                                          <p:spTgt spid="11268"/>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1143000"/>
          </a:xfrm>
        </p:spPr>
        <p:txBody>
          <a:bodyPr/>
          <a:lstStyle/>
          <a:p>
            <a:pPr fontAlgn="auto">
              <a:spcAft>
                <a:spcPts val="0"/>
              </a:spcAft>
              <a:defRPr/>
            </a:pPr>
            <a:r>
              <a:rPr lang="en-US" dirty="0" smtClean="0">
                <a:solidFill>
                  <a:schemeClr val="accent2">
                    <a:lumMod val="50000"/>
                  </a:schemeClr>
                </a:solidFill>
                <a:ea typeface="+mj-ea"/>
                <a:cs typeface="+mj-cs"/>
              </a:rPr>
              <a:t>Rosa parks bus boycott</a:t>
            </a:r>
            <a:endParaRPr lang="en-US" dirty="0">
              <a:solidFill>
                <a:schemeClr val="accent2">
                  <a:lumMod val="50000"/>
                </a:schemeClr>
              </a:solidFill>
              <a:ea typeface="+mj-ea"/>
              <a:cs typeface="+mj-cs"/>
            </a:endParaRPr>
          </a:p>
        </p:txBody>
      </p:sp>
      <p:sp>
        <p:nvSpPr>
          <p:cNvPr id="26626" name="Content Placeholder 2"/>
          <p:cNvSpPr>
            <a:spLocks noGrp="1"/>
          </p:cNvSpPr>
          <p:nvPr>
            <p:ph idx="1"/>
          </p:nvPr>
        </p:nvSpPr>
        <p:spPr>
          <a:xfrm>
            <a:off x="457200" y="1524000"/>
            <a:ext cx="7239000" cy="4846638"/>
          </a:xfrm>
        </p:spPr>
        <p:txBody>
          <a:bodyPr/>
          <a:lstStyle/>
          <a:p>
            <a:r>
              <a:rPr lang="en-US" dirty="0" smtClean="0"/>
              <a:t>She was arrested because she “violated a city ordinance” and violated the “laws of segregation”.</a:t>
            </a:r>
          </a:p>
          <a:p>
            <a:r>
              <a:rPr lang="en-US" dirty="0" smtClean="0"/>
              <a:t>This event was called the “Bus Boycott”.</a:t>
            </a:r>
          </a:p>
          <a:p>
            <a:r>
              <a:rPr lang="en-US" dirty="0" smtClean="0"/>
              <a:t> She and many </a:t>
            </a:r>
            <a:r>
              <a:rPr lang="en-US" dirty="0" smtClean="0"/>
              <a:t>others </a:t>
            </a:r>
            <a:r>
              <a:rPr lang="en-US" dirty="0" smtClean="0"/>
              <a:t>decided to not ride the bus.</a:t>
            </a:r>
          </a:p>
          <a:p>
            <a:r>
              <a:rPr lang="en-US" dirty="0" smtClean="0"/>
              <a:t>Martin Luther King Jr. was the leader of the Bus Boycott.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1143000"/>
          </a:xfrm>
        </p:spPr>
        <p:txBody>
          <a:bodyPr/>
          <a:lstStyle/>
          <a:p>
            <a:pPr fontAlgn="auto">
              <a:spcAft>
                <a:spcPts val="0"/>
              </a:spcAft>
              <a:defRPr/>
            </a:pPr>
            <a:r>
              <a:rPr lang="en-US" dirty="0" smtClean="0">
                <a:solidFill>
                  <a:schemeClr val="accent2">
                    <a:lumMod val="50000"/>
                  </a:schemeClr>
                </a:solidFill>
                <a:ea typeface="+mj-ea"/>
                <a:cs typeface="+mj-cs"/>
              </a:rPr>
              <a:t>Rosa parks bus boycott</a:t>
            </a:r>
            <a:endParaRPr lang="en-US" dirty="0">
              <a:solidFill>
                <a:schemeClr val="accent2">
                  <a:lumMod val="50000"/>
                </a:schemeClr>
              </a:solidFill>
              <a:ea typeface="+mj-ea"/>
              <a:cs typeface="+mj-cs"/>
            </a:endParaRPr>
          </a:p>
        </p:txBody>
      </p:sp>
      <p:sp>
        <p:nvSpPr>
          <p:cNvPr id="27650" name="Content Placeholder 2"/>
          <p:cNvSpPr>
            <a:spLocks noGrp="1"/>
          </p:cNvSpPr>
          <p:nvPr>
            <p:ph idx="1"/>
          </p:nvPr>
        </p:nvSpPr>
        <p:spPr/>
        <p:txBody>
          <a:bodyPr/>
          <a:lstStyle/>
          <a:p>
            <a:r>
              <a:rPr lang="en-US" dirty="0" smtClean="0"/>
              <a:t>African-Americans were about 75% of the total people riding the bus in Montgomery, Alabama.</a:t>
            </a:r>
          </a:p>
          <a:p>
            <a:r>
              <a:rPr lang="en-US" dirty="0" smtClean="0"/>
              <a:t>The Bus Boycott lasted 382 days.</a:t>
            </a:r>
          </a:p>
          <a:p>
            <a:r>
              <a:rPr lang="en-US" dirty="0" smtClean="0"/>
              <a:t>Rosa Parks </a:t>
            </a:r>
            <a:r>
              <a:rPr lang="en-US" dirty="0" smtClean="0"/>
              <a:t>led African-Americans to freedom and equality.</a:t>
            </a:r>
          </a:p>
          <a:p>
            <a:endParaRPr lang="en-US" dirty="0" smtClean="0"/>
          </a:p>
        </p:txBody>
      </p:sp>
      <p:pic>
        <p:nvPicPr>
          <p:cNvPr id="3074" name="Picture 2" descr="http://www.hamsaweb.org/crime/images/3/parks_on_bus.jpg"/>
          <p:cNvPicPr>
            <a:picLocks noChangeAspect="1" noChangeArrowheads="1"/>
          </p:cNvPicPr>
          <p:nvPr/>
        </p:nvPicPr>
        <p:blipFill>
          <a:blip r:embed="rId3" cstate="print"/>
          <a:srcRect/>
          <a:stretch>
            <a:fillRect/>
          </a:stretch>
        </p:blipFill>
        <p:spPr bwMode="auto">
          <a:xfrm>
            <a:off x="3143240" y="3924300"/>
            <a:ext cx="3911600" cy="29337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additive="base">
                                        <p:cTn id="7" dur="2000" fill="hold"/>
                                        <p:tgtEl>
                                          <p:spTgt spid="3074"/>
                                        </p:tgtEl>
                                        <p:attrNameLst>
                                          <p:attrName>ppt_x</p:attrName>
                                        </p:attrNameLst>
                                      </p:cBhvr>
                                      <p:tavLst>
                                        <p:tav tm="0">
                                          <p:val>
                                            <p:strVal val="#ppt_x"/>
                                          </p:val>
                                        </p:tav>
                                        <p:tav tm="100000">
                                          <p:val>
                                            <p:strVal val="#ppt_x"/>
                                          </p:val>
                                        </p:tav>
                                      </p:tavLst>
                                    </p:anim>
                                    <p:anim calcmode="lin" valueType="num">
                                      <p:cBhvr additive="base">
                                        <p:cTn id="8" dur="2000" fill="hold"/>
                                        <p:tgtEl>
                                          <p:spTgt spid="30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fontAlgn="auto">
              <a:spcAft>
                <a:spcPts val="0"/>
              </a:spcAft>
              <a:defRPr/>
            </a:pPr>
            <a:r>
              <a:rPr lang="en-US" dirty="0" smtClean="0">
                <a:ea typeface="+mj-ea"/>
                <a:cs typeface="+mj-cs"/>
              </a:rPr>
              <a:t>The March on Washington</a:t>
            </a:r>
            <a:endParaRPr lang="en-US" dirty="0">
              <a:ea typeface="+mj-ea"/>
              <a:cs typeface="+mj-cs"/>
            </a:endParaRPr>
          </a:p>
        </p:txBody>
      </p:sp>
      <p:sp>
        <p:nvSpPr>
          <p:cNvPr id="28674" name="Subtitle 2"/>
          <p:cNvSpPr>
            <a:spLocks noGrp="1"/>
          </p:cNvSpPr>
          <p:nvPr>
            <p:ph type="subTitle" idx="1"/>
          </p:nvPr>
        </p:nvSpPr>
        <p:spPr>
          <a:xfrm>
            <a:off x="3354388" y="3540125"/>
            <a:ext cx="5114925" cy="1101725"/>
          </a:xfrm>
        </p:spPr>
        <p:txBody>
          <a:bodyPr/>
          <a:lstStyle/>
          <a:p>
            <a:r>
              <a:rPr lang="en-US" smtClean="0"/>
              <a:t>Jenny Lane</a:t>
            </a:r>
          </a:p>
        </p:txBody>
      </p:sp>
      <p:pic>
        <p:nvPicPr>
          <p:cNvPr id="1026" name="Picture 2" descr="http://hitchcock.itc.virginia.edu/ViewingAmerica/roundtables/roundtable7/section3_files/marchonwash.jpg"/>
          <p:cNvPicPr>
            <a:picLocks noChangeAspect="1" noChangeArrowheads="1"/>
          </p:cNvPicPr>
          <p:nvPr/>
        </p:nvPicPr>
        <p:blipFill>
          <a:blip r:embed="rId3" cstate="print"/>
          <a:srcRect/>
          <a:stretch>
            <a:fillRect/>
          </a:stretch>
        </p:blipFill>
        <p:spPr bwMode="auto">
          <a:xfrm>
            <a:off x="228600" y="762000"/>
            <a:ext cx="4293976" cy="5470525"/>
          </a:xfrm>
          <a:prstGeom prst="rect">
            <a:avLst/>
          </a:prstGeom>
          <a:noFill/>
          <a:effectLst>
            <a:softEdge rad="317500"/>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5000" y="1143000"/>
            <a:ext cx="3103098" cy="2057400"/>
          </a:xfrm>
        </p:spPr>
        <p:txBody>
          <a:bodyPr/>
          <a:lstStyle/>
          <a:p>
            <a:pPr fontAlgn="auto">
              <a:spcAft>
                <a:spcPts val="0"/>
              </a:spcAft>
              <a:defRPr/>
            </a:pPr>
            <a:r>
              <a:rPr lang="en-US" dirty="0" smtClean="0">
                <a:ea typeface="+mj-ea"/>
                <a:cs typeface="+mj-cs"/>
              </a:rPr>
              <a:t>People marching to the Lincoln monument </a:t>
            </a:r>
            <a:endParaRPr lang="en-US" dirty="0">
              <a:ea typeface="+mj-ea"/>
              <a:cs typeface="+mj-cs"/>
            </a:endParaRPr>
          </a:p>
        </p:txBody>
      </p:sp>
      <p:sp>
        <p:nvSpPr>
          <p:cNvPr id="29698" name="Text Placeholder 2"/>
          <p:cNvSpPr>
            <a:spLocks noGrp="1"/>
          </p:cNvSpPr>
          <p:nvPr>
            <p:ph type="body" sz="half" idx="2"/>
          </p:nvPr>
        </p:nvSpPr>
        <p:spPr>
          <a:xfrm>
            <a:off x="5389563" y="3282950"/>
            <a:ext cx="3429000" cy="1920875"/>
          </a:xfrm>
        </p:spPr>
        <p:txBody>
          <a:bodyPr/>
          <a:lstStyle/>
          <a:p>
            <a:pPr>
              <a:spcBef>
                <a:spcPct val="0"/>
              </a:spcBef>
            </a:pPr>
            <a:endParaRPr lang="en-US"/>
          </a:p>
        </p:txBody>
      </p:sp>
      <p:pic>
        <p:nvPicPr>
          <p:cNvPr id="1026" name="Picture 2" descr="http://www.bbc.co.uk/radioassets/photos/2008/4/1/39377_2.jpg"/>
          <p:cNvPicPr>
            <a:picLocks noGrp="1" noChangeAspect="1" noChangeArrowheads="1"/>
          </p:cNvPicPr>
          <p:nvPr>
            <p:ph type="pic" idx="1"/>
          </p:nvPr>
        </p:nvPicPr>
        <p:blipFill>
          <a:blip r:embed="rId3" cstate="print"/>
          <a:srcRect l="9985" r="9985"/>
          <a:stretch>
            <a:fillRect/>
          </a:stretch>
        </p:blipFill>
        <p:spPr>
          <a:xfrm>
            <a:off x="304800" y="762000"/>
            <a:ext cx="5181600" cy="5181600"/>
          </a:xfr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5000" y="1143000"/>
            <a:ext cx="3429000" cy="2057400"/>
          </a:xfrm>
        </p:spPr>
        <p:txBody>
          <a:bodyPr/>
          <a:lstStyle/>
          <a:p>
            <a:pPr fontAlgn="auto">
              <a:spcAft>
                <a:spcPts val="0"/>
              </a:spcAft>
              <a:defRPr/>
            </a:pPr>
            <a:r>
              <a:rPr lang="en-US" dirty="0" smtClean="0">
                <a:ea typeface="+mj-ea"/>
                <a:cs typeface="+mj-cs"/>
              </a:rPr>
              <a:t>The crowd</a:t>
            </a:r>
            <a:endParaRPr lang="en-US" dirty="0">
              <a:ea typeface="+mj-ea"/>
              <a:cs typeface="+mj-cs"/>
            </a:endParaRPr>
          </a:p>
        </p:txBody>
      </p:sp>
      <p:sp>
        <p:nvSpPr>
          <p:cNvPr id="30722" name="Text Placeholder 2"/>
          <p:cNvSpPr>
            <a:spLocks noGrp="1"/>
          </p:cNvSpPr>
          <p:nvPr>
            <p:ph type="body" sz="half" idx="2"/>
          </p:nvPr>
        </p:nvSpPr>
        <p:spPr>
          <a:xfrm>
            <a:off x="5389563" y="3282950"/>
            <a:ext cx="3429000" cy="1920875"/>
          </a:xfrm>
        </p:spPr>
        <p:txBody>
          <a:bodyPr/>
          <a:lstStyle/>
          <a:p>
            <a:pPr>
              <a:spcBef>
                <a:spcPct val="0"/>
              </a:spcBef>
            </a:pPr>
            <a:endParaRPr lang="en-US"/>
          </a:p>
        </p:txBody>
      </p:sp>
      <p:pic>
        <p:nvPicPr>
          <p:cNvPr id="32770" name="Picture 2" descr="http://wec.shu.edu.tw/corner/culture/speech/photo_king_05.jpg"/>
          <p:cNvPicPr>
            <a:picLocks noGrp="1" noChangeAspect="1" noChangeArrowheads="1"/>
          </p:cNvPicPr>
          <p:nvPr>
            <p:ph type="pic" idx="1"/>
          </p:nvPr>
        </p:nvPicPr>
        <p:blipFill>
          <a:blip r:embed="rId3" cstate="print"/>
          <a:srcRect t="11255" b="11255"/>
          <a:stretch>
            <a:fillRect/>
          </a:stretch>
        </p:blipFill>
        <p:spPr>
          <a:xfrm>
            <a:off x="0" y="304800"/>
            <a:ext cx="5588398" cy="5588398"/>
          </a:xfr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ext Placeholder 2"/>
          <p:cNvSpPr>
            <a:spLocks noGrp="1"/>
          </p:cNvSpPr>
          <p:nvPr>
            <p:ph type="body" sz="half" idx="2"/>
          </p:nvPr>
        </p:nvSpPr>
        <p:spPr>
          <a:xfrm>
            <a:off x="5389563" y="3282950"/>
            <a:ext cx="3429000" cy="1920875"/>
          </a:xfrm>
        </p:spPr>
        <p:txBody>
          <a:bodyPr/>
          <a:lstStyle/>
          <a:p>
            <a:pPr>
              <a:spcBef>
                <a:spcPct val="0"/>
              </a:spcBef>
            </a:pPr>
            <a:endParaRPr lang="en-US"/>
          </a:p>
        </p:txBody>
      </p:sp>
      <p:pic>
        <p:nvPicPr>
          <p:cNvPr id="32770" name="Picture 2" descr="http://www.msc.navy.mil/sealift/2007/February/graphics/KingPhoto-sm.jpg"/>
          <p:cNvPicPr>
            <a:picLocks noGrp="1" noChangeAspect="1" noChangeArrowheads="1"/>
          </p:cNvPicPr>
          <p:nvPr>
            <p:ph type="pic" idx="1"/>
          </p:nvPr>
        </p:nvPicPr>
        <p:blipFill>
          <a:blip r:embed="rId3" cstate="print"/>
          <a:srcRect l="12129" r="12129"/>
          <a:stretch>
            <a:fillRect/>
          </a:stretch>
        </p:blipFill>
        <p:spPr>
          <a:xfrm>
            <a:off x="0" y="0"/>
            <a:ext cx="3429000" cy="3505200"/>
          </a:xfrm>
          <a:noFill/>
        </p:spPr>
      </p:pic>
      <p:pic>
        <p:nvPicPr>
          <p:cNvPr id="32772" name="Picture 4" descr="http://www.p2fe.com/a_philip_randolph.jpg"/>
          <p:cNvPicPr>
            <a:picLocks noChangeAspect="1" noChangeArrowheads="1"/>
          </p:cNvPicPr>
          <p:nvPr/>
        </p:nvPicPr>
        <p:blipFill>
          <a:blip r:embed="rId4" cstate="print"/>
          <a:srcRect/>
          <a:stretch>
            <a:fillRect/>
          </a:stretch>
        </p:blipFill>
        <p:spPr bwMode="auto">
          <a:xfrm>
            <a:off x="3505200" y="0"/>
            <a:ext cx="2743200" cy="3522663"/>
          </a:xfrm>
          <a:prstGeom prst="rect">
            <a:avLst/>
          </a:prstGeom>
          <a:noFill/>
          <a:ln w="9525">
            <a:noFill/>
            <a:miter lim="800000"/>
            <a:headEnd/>
            <a:tailEnd/>
          </a:ln>
        </p:spPr>
      </p:pic>
      <p:pic>
        <p:nvPicPr>
          <p:cNvPr id="32774" name="Picture 6" descr="http://media-2.web.britannica.com/eb-media/11/115311-004-5A3ECC2C.jpg"/>
          <p:cNvPicPr>
            <a:picLocks noChangeAspect="1" noChangeArrowheads="1"/>
          </p:cNvPicPr>
          <p:nvPr/>
        </p:nvPicPr>
        <p:blipFill>
          <a:blip r:embed="rId5" cstate="print"/>
          <a:srcRect/>
          <a:stretch>
            <a:fillRect/>
          </a:stretch>
        </p:blipFill>
        <p:spPr bwMode="auto">
          <a:xfrm>
            <a:off x="6096000" y="0"/>
            <a:ext cx="3048000" cy="3505200"/>
          </a:xfrm>
          <a:prstGeom prst="rect">
            <a:avLst/>
          </a:prstGeom>
          <a:noFill/>
          <a:ln w="9525">
            <a:noFill/>
            <a:miter lim="800000"/>
            <a:headEnd/>
            <a:tailEnd/>
          </a:ln>
        </p:spPr>
      </p:pic>
      <p:pic>
        <p:nvPicPr>
          <p:cNvPr id="32776" name="Picture 8" descr="http://www.law.stetson.edu/assets/0/138/140/160/168/426/a2d32c30-de90-46d3-9274-42a3e2025fdb.jpg"/>
          <p:cNvPicPr>
            <a:picLocks noChangeAspect="1" noChangeArrowheads="1"/>
          </p:cNvPicPr>
          <p:nvPr/>
        </p:nvPicPr>
        <p:blipFill>
          <a:blip r:embed="rId6" cstate="print"/>
          <a:srcRect/>
          <a:stretch>
            <a:fillRect/>
          </a:stretch>
        </p:blipFill>
        <p:spPr bwMode="auto">
          <a:xfrm>
            <a:off x="0" y="3001963"/>
            <a:ext cx="3124200" cy="3856037"/>
          </a:xfrm>
          <a:prstGeom prst="rect">
            <a:avLst/>
          </a:prstGeom>
          <a:noFill/>
          <a:ln w="9525">
            <a:noFill/>
            <a:miter lim="800000"/>
            <a:headEnd/>
            <a:tailEnd/>
          </a:ln>
        </p:spPr>
      </p:pic>
      <p:pic>
        <p:nvPicPr>
          <p:cNvPr id="32778" name="Picture 10" descr="http://mightysigep.com/roy.jpg"/>
          <p:cNvPicPr>
            <a:picLocks noChangeAspect="1" noChangeArrowheads="1"/>
          </p:cNvPicPr>
          <p:nvPr/>
        </p:nvPicPr>
        <p:blipFill>
          <a:blip r:embed="rId7" cstate="print"/>
          <a:srcRect/>
          <a:stretch>
            <a:fillRect/>
          </a:stretch>
        </p:blipFill>
        <p:spPr bwMode="auto">
          <a:xfrm>
            <a:off x="6153150" y="2933700"/>
            <a:ext cx="2990850" cy="3924300"/>
          </a:xfrm>
          <a:prstGeom prst="rect">
            <a:avLst/>
          </a:prstGeom>
          <a:noFill/>
          <a:ln w="9525">
            <a:noFill/>
            <a:miter lim="800000"/>
            <a:headEnd/>
            <a:tailEnd/>
          </a:ln>
        </p:spPr>
      </p:pic>
      <p:pic>
        <p:nvPicPr>
          <p:cNvPr id="32780" name="Picture 12" descr="http://www.blackpast.org/files/blackpast_images/young_whitney.jpg"/>
          <p:cNvPicPr>
            <a:picLocks noChangeAspect="1" noChangeArrowheads="1"/>
          </p:cNvPicPr>
          <p:nvPr/>
        </p:nvPicPr>
        <p:blipFill>
          <a:blip r:embed="rId8" cstate="print"/>
          <a:srcRect/>
          <a:stretch>
            <a:fillRect/>
          </a:stretch>
        </p:blipFill>
        <p:spPr bwMode="auto">
          <a:xfrm>
            <a:off x="3124200" y="3200400"/>
            <a:ext cx="2979738" cy="3657600"/>
          </a:xfrm>
          <a:prstGeom prst="rect">
            <a:avLst/>
          </a:prstGeom>
          <a:noFill/>
          <a:ln w="9525">
            <a:noFill/>
            <a:miter lim="800000"/>
            <a:headEnd/>
            <a:tailEnd/>
          </a:ln>
        </p:spPr>
      </p:pic>
      <p:sp>
        <p:nvSpPr>
          <p:cNvPr id="2" name="Title 1"/>
          <p:cNvSpPr>
            <a:spLocks noGrp="1"/>
          </p:cNvSpPr>
          <p:nvPr>
            <p:ph type="title"/>
          </p:nvPr>
        </p:nvSpPr>
        <p:spPr>
          <a:xfrm>
            <a:off x="3124200" y="2667000"/>
            <a:ext cx="3026898" cy="838200"/>
          </a:xfrm>
          <a:solidFill>
            <a:schemeClr val="bg1">
              <a:lumMod val="75000"/>
              <a:lumOff val="25000"/>
            </a:schemeClr>
          </a:solidFill>
        </p:spPr>
        <p:txBody>
          <a:bodyPr/>
          <a:lstStyle/>
          <a:p>
            <a:pPr fontAlgn="auto">
              <a:spcAft>
                <a:spcPts val="0"/>
              </a:spcAft>
              <a:defRPr/>
            </a:pPr>
            <a:r>
              <a:rPr lang="en-US" dirty="0" smtClean="0">
                <a:solidFill>
                  <a:srgbClr val="FFFF00"/>
                </a:solidFill>
                <a:ea typeface="+mj-ea"/>
                <a:cs typeface="+mj-cs"/>
              </a:rPr>
              <a:t>The big six</a:t>
            </a:r>
            <a:endParaRPr lang="en-US" dirty="0">
              <a:solidFill>
                <a:srgbClr val="FFFF00"/>
              </a:solidFill>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77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77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77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277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278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27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1143000"/>
          </a:xfrm>
        </p:spPr>
        <p:txBody>
          <a:bodyPr>
            <a:normAutofit fontScale="90000"/>
          </a:bodyPr>
          <a:lstStyle/>
          <a:p>
            <a:pPr fontAlgn="auto">
              <a:spcAft>
                <a:spcPts val="0"/>
              </a:spcAft>
              <a:defRPr/>
            </a:pPr>
            <a:r>
              <a:rPr lang="en-US" dirty="0" smtClean="0">
                <a:ea typeface="+mj-ea"/>
                <a:cs typeface="+mj-cs"/>
              </a:rPr>
              <a:t>The organizations associated </a:t>
            </a:r>
            <a:endParaRPr lang="en-US" dirty="0">
              <a:ea typeface="+mj-ea"/>
              <a:cs typeface="+mj-cs"/>
            </a:endParaRPr>
          </a:p>
        </p:txBody>
      </p:sp>
      <p:sp>
        <p:nvSpPr>
          <p:cNvPr id="32770"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fontAlgn="auto">
              <a:spcAft>
                <a:spcPts val="0"/>
              </a:spcAft>
              <a:defRPr/>
            </a:pPr>
            <a:r>
              <a:rPr lang="en-US" smtClean="0">
                <a:ea typeface="+mj-ea"/>
                <a:cs typeface="+mj-cs"/>
              </a:rPr>
              <a:t>Malcolm x </a:t>
            </a:r>
            <a:r>
              <a:rPr lang="en-US" dirty="0" smtClean="0">
                <a:ea typeface="+mj-ea"/>
                <a:cs typeface="+mj-cs"/>
              </a:rPr>
              <a:t>Assassination</a:t>
            </a:r>
            <a:endParaRPr lang="en-US" dirty="0">
              <a:ea typeface="+mj-ea"/>
              <a:cs typeface="+mj-cs"/>
            </a:endParaRPr>
          </a:p>
        </p:txBody>
      </p:sp>
      <p:sp>
        <p:nvSpPr>
          <p:cNvPr id="33794" name="Subtitle 2"/>
          <p:cNvSpPr>
            <a:spLocks noGrp="1"/>
          </p:cNvSpPr>
          <p:nvPr>
            <p:ph type="subTitle" idx="1"/>
          </p:nvPr>
        </p:nvSpPr>
        <p:spPr>
          <a:xfrm>
            <a:off x="3354388" y="3540125"/>
            <a:ext cx="5114925" cy="1101725"/>
          </a:xfrm>
        </p:spPr>
        <p:txBody>
          <a:bodyPr/>
          <a:lstStyle/>
          <a:p>
            <a:r>
              <a:rPr lang="en-US" smtClean="0"/>
              <a:t>By Brett Davis</a:t>
            </a:r>
          </a:p>
        </p:txBody>
      </p:sp>
      <p:pic>
        <p:nvPicPr>
          <p:cNvPr id="33795" name="Picture 2" descr="http://www.wumingfoundation.com/images/malcolm-x-poster01.jpg"/>
          <p:cNvPicPr>
            <a:picLocks noChangeAspect="1" noChangeArrowheads="1"/>
          </p:cNvPicPr>
          <p:nvPr/>
        </p:nvPicPr>
        <p:blipFill>
          <a:blip r:embed="rId3" cstate="print"/>
          <a:srcRect/>
          <a:stretch>
            <a:fillRect/>
          </a:stretch>
        </p:blipFill>
        <p:spPr bwMode="auto">
          <a:xfrm>
            <a:off x="0" y="0"/>
            <a:ext cx="4648200" cy="6943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ChangeArrowheads="1"/>
          </p:cNvSpPr>
          <p:nvPr/>
        </p:nvSpPr>
        <p:spPr bwMode="auto">
          <a:xfrm>
            <a:off x="2638425" y="1685925"/>
            <a:ext cx="5362575" cy="366713"/>
          </a:xfrm>
          <a:prstGeom prst="rect">
            <a:avLst/>
          </a:prstGeom>
          <a:noFill/>
          <a:ln w="9525">
            <a:noFill/>
            <a:miter lim="800000"/>
            <a:headEnd/>
            <a:tailEnd/>
          </a:ln>
        </p:spPr>
        <p:txBody>
          <a:bodyPr>
            <a:prstTxWarp prst="textNoShape">
              <a:avLst/>
            </a:prstTxWarp>
            <a:spAutoFit/>
          </a:bodyPr>
          <a:lstStyle/>
          <a:p>
            <a:endParaRPr lang="en-US"/>
          </a:p>
        </p:txBody>
      </p:sp>
      <p:sp>
        <p:nvSpPr>
          <p:cNvPr id="58372" name="Rectangle 4"/>
          <p:cNvSpPr>
            <a:spLocks noChangeArrowheads="1"/>
          </p:cNvSpPr>
          <p:nvPr/>
        </p:nvSpPr>
        <p:spPr bwMode="auto">
          <a:xfrm>
            <a:off x="3276600" y="457200"/>
            <a:ext cx="6157913" cy="4486275"/>
          </a:xfrm>
          <a:prstGeom prst="rect">
            <a:avLst/>
          </a:prstGeom>
          <a:noFill/>
          <a:ln w="9525">
            <a:noFill/>
            <a:miter lim="800000"/>
            <a:headEnd/>
            <a:tailEnd/>
          </a:ln>
        </p:spPr>
        <p:txBody>
          <a:bodyPr>
            <a:prstTxWarp prst="textNoShape">
              <a:avLst/>
            </a:prstTxWarp>
            <a:spAutoFit/>
          </a:bodyPr>
          <a:lstStyle/>
          <a:p>
            <a:r>
              <a:rPr lang="en-US" sz="3600">
                <a:solidFill>
                  <a:schemeClr val="accent1"/>
                </a:solidFill>
              </a:rPr>
              <a:t>Malcolm X was born on March 19th, 1925.</a:t>
            </a:r>
          </a:p>
          <a:p>
            <a:r>
              <a:rPr lang="en-US" sz="3600">
                <a:solidFill>
                  <a:schemeClr val="accent1"/>
                </a:solidFill>
              </a:rPr>
              <a:t>He was originally called Malcolm Little but changed his name to Malcolm X to show that his last name originated from his slave owners.</a:t>
            </a:r>
          </a:p>
        </p:txBody>
      </p:sp>
      <p:pic>
        <p:nvPicPr>
          <p:cNvPr id="58373" name="Picture 5"/>
          <p:cNvPicPr>
            <a:picLocks noChangeAspect="1" noChangeArrowheads="1"/>
          </p:cNvPicPr>
          <p:nvPr/>
        </p:nvPicPr>
        <p:blipFill>
          <a:blip r:embed="rId2" cstate="print"/>
          <a:srcRect/>
          <a:stretch>
            <a:fillRect/>
          </a:stretch>
        </p:blipFill>
        <p:spPr bwMode="auto">
          <a:xfrm>
            <a:off x="0" y="1295400"/>
            <a:ext cx="3200400" cy="4927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ChangeArrowheads="1"/>
          </p:cNvSpPr>
          <p:nvPr/>
        </p:nvSpPr>
        <p:spPr bwMode="auto">
          <a:xfrm>
            <a:off x="3443288" y="901700"/>
            <a:ext cx="184150" cy="366713"/>
          </a:xfrm>
          <a:prstGeom prst="rect">
            <a:avLst/>
          </a:prstGeom>
          <a:noFill/>
          <a:ln w="9525">
            <a:noFill/>
            <a:miter lim="800000"/>
            <a:headEnd/>
            <a:tailEnd/>
          </a:ln>
        </p:spPr>
        <p:txBody>
          <a:bodyPr wrap="none">
            <a:prstTxWarp prst="textNoShape">
              <a:avLst/>
            </a:prstTxWarp>
            <a:spAutoFit/>
          </a:bodyPr>
          <a:lstStyle/>
          <a:p>
            <a:endParaRPr lang="en-US"/>
          </a:p>
        </p:txBody>
      </p:sp>
      <p:sp>
        <p:nvSpPr>
          <p:cNvPr id="60419" name="Rectangle 3"/>
          <p:cNvSpPr>
            <a:spLocks noChangeArrowheads="1"/>
          </p:cNvSpPr>
          <p:nvPr/>
        </p:nvSpPr>
        <p:spPr bwMode="auto">
          <a:xfrm>
            <a:off x="4195763" y="457200"/>
            <a:ext cx="4948237" cy="2289175"/>
          </a:xfrm>
          <a:prstGeom prst="rect">
            <a:avLst/>
          </a:prstGeom>
          <a:noFill/>
          <a:ln w="9525">
            <a:noFill/>
            <a:miter lim="800000"/>
            <a:headEnd/>
            <a:tailEnd/>
          </a:ln>
        </p:spPr>
        <p:txBody>
          <a:bodyPr>
            <a:prstTxWarp prst="textNoShape">
              <a:avLst/>
            </a:prstTxWarp>
            <a:spAutoFit/>
          </a:bodyPr>
          <a:lstStyle/>
          <a:p>
            <a:r>
              <a:rPr lang="en-US" sz="3600">
                <a:solidFill>
                  <a:schemeClr val="accent1"/>
                </a:solidFill>
              </a:rPr>
              <a:t>Malcolm was one of the smartest kids in his school. All the kids in his school liked him.</a:t>
            </a:r>
          </a:p>
        </p:txBody>
      </p:sp>
      <p:pic>
        <p:nvPicPr>
          <p:cNvPr id="60420" name="Picture 4"/>
          <p:cNvPicPr>
            <a:picLocks noChangeAspect="1" noChangeArrowheads="1"/>
          </p:cNvPicPr>
          <p:nvPr/>
        </p:nvPicPr>
        <p:blipFill>
          <a:blip r:embed="rId2" cstate="print"/>
          <a:srcRect/>
          <a:stretch>
            <a:fillRect/>
          </a:stretch>
        </p:blipFill>
        <p:spPr bwMode="auto">
          <a:xfrm>
            <a:off x="0" y="457200"/>
            <a:ext cx="4191000" cy="5715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fontAlgn="auto">
              <a:spcAft>
                <a:spcPts val="0"/>
              </a:spcAft>
              <a:defRPr/>
            </a:pPr>
            <a:r>
              <a:rPr lang="en-US" dirty="0" smtClean="0">
                <a:ea typeface="+mj-ea"/>
                <a:cs typeface="+mj-cs"/>
              </a:rPr>
              <a:t>The case of the century: </a:t>
            </a:r>
            <a:br>
              <a:rPr lang="en-US" dirty="0" smtClean="0">
                <a:ea typeface="+mj-ea"/>
                <a:cs typeface="+mj-cs"/>
              </a:rPr>
            </a:br>
            <a:r>
              <a:rPr lang="en-US" dirty="0" smtClean="0">
                <a:ea typeface="+mj-ea"/>
                <a:cs typeface="+mj-cs"/>
              </a:rPr>
              <a:t>Brown Vs. board Education</a:t>
            </a:r>
            <a:endParaRPr lang="en-US" dirty="0">
              <a:ea typeface="+mj-ea"/>
              <a:cs typeface="+mj-cs"/>
            </a:endParaRPr>
          </a:p>
        </p:txBody>
      </p:sp>
      <p:sp>
        <p:nvSpPr>
          <p:cNvPr id="16386" name="Subtitle 2"/>
          <p:cNvSpPr>
            <a:spLocks noGrp="1"/>
          </p:cNvSpPr>
          <p:nvPr>
            <p:ph type="subTitle" idx="1"/>
          </p:nvPr>
        </p:nvSpPr>
        <p:spPr>
          <a:xfrm>
            <a:off x="3354388" y="3540125"/>
            <a:ext cx="5114925" cy="1101725"/>
          </a:xfrm>
        </p:spPr>
        <p:txBody>
          <a:bodyPr/>
          <a:lstStyle/>
          <a:p>
            <a:r>
              <a:rPr lang="en-US" smtClean="0"/>
              <a:t>Nita Tunga</a:t>
            </a:r>
          </a:p>
        </p:txBody>
      </p:sp>
      <p:pic>
        <p:nvPicPr>
          <p:cNvPr id="13316" name="Picture 4" descr="http://blog.mywonderfulworld.org/2009/02/11/mom%20and%20child%20on%20sc%20steps.jpg"/>
          <p:cNvPicPr>
            <a:picLocks noChangeAspect="1" noChangeArrowheads="1"/>
          </p:cNvPicPr>
          <p:nvPr/>
        </p:nvPicPr>
        <p:blipFill>
          <a:blip r:embed="rId3" cstate="print"/>
          <a:srcRect/>
          <a:stretch>
            <a:fillRect/>
          </a:stretch>
        </p:blipFill>
        <p:spPr bwMode="auto">
          <a:xfrm>
            <a:off x="0" y="3429000"/>
            <a:ext cx="5651279" cy="3429000"/>
          </a:xfrm>
          <a:prstGeom prst="rect">
            <a:avLst/>
          </a:prstGeom>
          <a:ln>
            <a:noFill/>
          </a:ln>
          <a:effectLst>
            <a:softEdge rad="112500"/>
          </a:effectLst>
        </p:spPr>
      </p:pic>
      <p:pic>
        <p:nvPicPr>
          <p:cNvPr id="13317" name="Picture 5"/>
          <p:cNvPicPr>
            <a:picLocks noChangeAspect="1" noChangeArrowheads="1"/>
          </p:cNvPicPr>
          <p:nvPr/>
        </p:nvPicPr>
        <p:blipFill>
          <a:blip r:embed="rId4" cstate="print"/>
          <a:srcRect/>
          <a:stretch>
            <a:fillRect/>
          </a:stretch>
        </p:blipFill>
        <p:spPr bwMode="auto">
          <a:xfrm>
            <a:off x="914400" y="3581400"/>
            <a:ext cx="4038600" cy="3003550"/>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317"/>
                                        </p:tgtEl>
                                        <p:attrNameLst>
                                          <p:attrName>style.visibility</p:attrName>
                                        </p:attrNameLst>
                                      </p:cBhvr>
                                      <p:to>
                                        <p:strVal val="visible"/>
                                      </p:to>
                                    </p:set>
                                    <p:anim calcmode="lin" valueType="num">
                                      <p:cBhvr additive="base">
                                        <p:cTn id="7" dur="500" fill="hold"/>
                                        <p:tgtEl>
                                          <p:spTgt spid="13317"/>
                                        </p:tgtEl>
                                        <p:attrNameLst>
                                          <p:attrName>ppt_x</p:attrName>
                                        </p:attrNameLst>
                                      </p:cBhvr>
                                      <p:tavLst>
                                        <p:tav tm="0">
                                          <p:val>
                                            <p:strVal val="#ppt_x"/>
                                          </p:val>
                                        </p:tav>
                                        <p:tav tm="100000">
                                          <p:val>
                                            <p:strVal val="#ppt_x"/>
                                          </p:val>
                                        </p:tav>
                                      </p:tavLst>
                                    </p:anim>
                                    <p:anim calcmode="lin" valueType="num">
                                      <p:cBhvr additive="base">
                                        <p:cTn id="8" dur="500" fill="hold"/>
                                        <p:tgtEl>
                                          <p:spTgt spid="133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ChangeArrowheads="1"/>
          </p:cNvSpPr>
          <p:nvPr/>
        </p:nvSpPr>
        <p:spPr bwMode="auto">
          <a:xfrm>
            <a:off x="3463925" y="838200"/>
            <a:ext cx="4613275" cy="2014538"/>
          </a:xfrm>
          <a:prstGeom prst="rect">
            <a:avLst/>
          </a:prstGeom>
          <a:noFill/>
          <a:ln w="9525">
            <a:noFill/>
            <a:miter lim="800000"/>
            <a:headEnd/>
            <a:tailEnd/>
          </a:ln>
        </p:spPr>
        <p:txBody>
          <a:bodyPr>
            <a:prstTxWarp prst="textNoShape">
              <a:avLst/>
            </a:prstTxWarp>
            <a:spAutoFit/>
          </a:bodyPr>
          <a:lstStyle/>
          <a:p>
            <a:r>
              <a:rPr lang="en-US" sz="3600">
                <a:solidFill>
                  <a:schemeClr val="accent1"/>
                </a:solidFill>
              </a:rPr>
              <a:t>Malcolm was sent to jail for 10 years for armed robbery.</a:t>
            </a:r>
          </a:p>
          <a:p>
            <a:endParaRPr lang="en-US"/>
          </a:p>
        </p:txBody>
      </p:sp>
      <p:pic>
        <p:nvPicPr>
          <p:cNvPr id="61443" name="Picture 3"/>
          <p:cNvPicPr>
            <a:picLocks noChangeAspect="1" noChangeArrowheads="1"/>
          </p:cNvPicPr>
          <p:nvPr/>
        </p:nvPicPr>
        <p:blipFill>
          <a:blip r:embed="rId2" cstate="print"/>
          <a:srcRect/>
          <a:stretch>
            <a:fillRect/>
          </a:stretch>
        </p:blipFill>
        <p:spPr bwMode="auto">
          <a:xfrm>
            <a:off x="0" y="2528888"/>
            <a:ext cx="4419600" cy="432911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ChangeArrowheads="1"/>
          </p:cNvSpPr>
          <p:nvPr/>
        </p:nvSpPr>
        <p:spPr bwMode="auto">
          <a:xfrm>
            <a:off x="3857625" y="0"/>
            <a:ext cx="5286375" cy="5584825"/>
          </a:xfrm>
          <a:prstGeom prst="rect">
            <a:avLst/>
          </a:prstGeom>
          <a:noFill/>
          <a:ln w="9525">
            <a:noFill/>
            <a:miter lim="800000"/>
            <a:headEnd/>
            <a:tailEnd/>
          </a:ln>
        </p:spPr>
        <p:txBody>
          <a:bodyPr>
            <a:prstTxWarp prst="textNoShape">
              <a:avLst/>
            </a:prstTxWarp>
            <a:spAutoFit/>
          </a:bodyPr>
          <a:lstStyle/>
          <a:p>
            <a:r>
              <a:rPr lang="en-US" sz="3600">
                <a:solidFill>
                  <a:schemeClr val="accent1"/>
                </a:solidFill>
              </a:rPr>
              <a:t>Malcolm’s criticized Martin Luther King Junior and Ghandi for telling people not to fight back when they were attacked.  Elijah Muhammad grew ill and asked Malcolm to take his spot as the speaker of the nation of Islam.</a:t>
            </a:r>
          </a:p>
        </p:txBody>
      </p:sp>
      <p:pic>
        <p:nvPicPr>
          <p:cNvPr id="62467" name="Picture 3"/>
          <p:cNvPicPr>
            <a:picLocks noChangeAspect="1" noChangeArrowheads="1"/>
          </p:cNvPicPr>
          <p:nvPr/>
        </p:nvPicPr>
        <p:blipFill>
          <a:blip r:embed="rId2" cstate="print"/>
          <a:srcRect/>
          <a:stretch>
            <a:fillRect/>
          </a:stretch>
        </p:blipFill>
        <p:spPr bwMode="auto">
          <a:xfrm>
            <a:off x="0" y="2209800"/>
            <a:ext cx="3886200" cy="3810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ChangeArrowheads="1"/>
          </p:cNvSpPr>
          <p:nvPr/>
        </p:nvSpPr>
        <p:spPr bwMode="auto">
          <a:xfrm>
            <a:off x="4614863" y="0"/>
            <a:ext cx="4529137" cy="5035550"/>
          </a:xfrm>
          <a:prstGeom prst="rect">
            <a:avLst/>
          </a:prstGeom>
          <a:noFill/>
          <a:ln w="9525">
            <a:noFill/>
            <a:miter lim="800000"/>
            <a:headEnd/>
            <a:tailEnd/>
          </a:ln>
        </p:spPr>
        <p:txBody>
          <a:bodyPr>
            <a:prstTxWarp prst="textNoShape">
              <a:avLst/>
            </a:prstTxWarp>
            <a:spAutoFit/>
          </a:bodyPr>
          <a:lstStyle/>
          <a:p>
            <a:r>
              <a:rPr lang="en-US" sz="3600">
                <a:solidFill>
                  <a:schemeClr val="accent1"/>
                </a:solidFill>
              </a:rPr>
              <a:t>Malcolm’s public appearences created jealousy in other black Muslims.  This jealousy turned to anger when he made a racial remark after the assassination of John F. Kennedy.</a:t>
            </a:r>
          </a:p>
        </p:txBody>
      </p:sp>
      <p:pic>
        <p:nvPicPr>
          <p:cNvPr id="63491" name="Picture 3"/>
          <p:cNvPicPr>
            <a:picLocks noChangeAspect="1" noChangeArrowheads="1"/>
          </p:cNvPicPr>
          <p:nvPr/>
        </p:nvPicPr>
        <p:blipFill>
          <a:blip r:embed="rId2" cstate="print"/>
          <a:srcRect/>
          <a:stretch>
            <a:fillRect/>
          </a:stretch>
        </p:blipFill>
        <p:spPr bwMode="auto">
          <a:xfrm>
            <a:off x="0" y="0"/>
            <a:ext cx="3810000" cy="4445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ChangeArrowheads="1"/>
          </p:cNvSpPr>
          <p:nvPr/>
        </p:nvSpPr>
        <p:spPr bwMode="auto">
          <a:xfrm>
            <a:off x="838200" y="0"/>
            <a:ext cx="8305800" cy="2838450"/>
          </a:xfrm>
          <a:prstGeom prst="rect">
            <a:avLst/>
          </a:prstGeom>
          <a:noFill/>
          <a:ln w="9525">
            <a:noFill/>
            <a:miter lim="800000"/>
            <a:headEnd/>
            <a:tailEnd/>
          </a:ln>
        </p:spPr>
        <p:txBody>
          <a:bodyPr>
            <a:prstTxWarp prst="textNoShape">
              <a:avLst/>
            </a:prstTxWarp>
            <a:spAutoFit/>
          </a:bodyPr>
          <a:lstStyle/>
          <a:p>
            <a:r>
              <a:rPr lang="en-US" sz="3600">
                <a:solidFill>
                  <a:schemeClr val="accent1"/>
                </a:solidFill>
              </a:rPr>
              <a:t>While Malcolm was on stage at the Audobon Ballroom three men rushed on stage and shot him seven times.  Police were only able to catch one of them.  His name was Thomas Hagan.  </a:t>
            </a:r>
          </a:p>
        </p:txBody>
      </p:sp>
      <p:pic>
        <p:nvPicPr>
          <p:cNvPr id="64515" name="Picture 3"/>
          <p:cNvPicPr>
            <a:picLocks noChangeAspect="1" noChangeArrowheads="1"/>
          </p:cNvPicPr>
          <p:nvPr/>
        </p:nvPicPr>
        <p:blipFill>
          <a:blip r:embed="rId2" cstate="print"/>
          <a:srcRect/>
          <a:stretch>
            <a:fillRect/>
          </a:stretch>
        </p:blipFill>
        <p:spPr bwMode="auto">
          <a:xfrm>
            <a:off x="1066800" y="3581400"/>
            <a:ext cx="5080000" cy="3276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2"/>
          <p:cNvPicPr>
            <a:picLocks noChangeAspect="1" noChangeArrowheads="1"/>
          </p:cNvPicPr>
          <p:nvPr/>
        </p:nvPicPr>
        <p:blipFill>
          <a:blip r:embed="rId2" cstate="print"/>
          <a:srcRect/>
          <a:stretch>
            <a:fillRect/>
          </a:stretch>
        </p:blipFill>
        <p:spPr bwMode="auto">
          <a:xfrm>
            <a:off x="1143000" y="0"/>
            <a:ext cx="6705600" cy="6883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1143000"/>
          </a:xfrm>
        </p:spPr>
        <p:txBody>
          <a:bodyPr>
            <a:normAutofit fontScale="90000"/>
          </a:bodyPr>
          <a:lstStyle/>
          <a:p>
            <a:pPr fontAlgn="auto">
              <a:spcAft>
                <a:spcPts val="0"/>
              </a:spcAft>
              <a:defRPr/>
            </a:pPr>
            <a:r>
              <a:rPr lang="en-US" dirty="0" smtClean="0">
                <a:solidFill>
                  <a:schemeClr val="accent2">
                    <a:lumMod val="50000"/>
                  </a:schemeClr>
                </a:solidFill>
                <a:ea typeface="+mj-ea"/>
                <a:cs typeface="+mj-cs"/>
              </a:rPr>
              <a:t>Brown vs. board of education background info</a:t>
            </a:r>
            <a:endParaRPr lang="en-US" dirty="0">
              <a:solidFill>
                <a:schemeClr val="accent2">
                  <a:lumMod val="50000"/>
                </a:schemeClr>
              </a:solidFill>
              <a:ea typeface="+mj-ea"/>
              <a:cs typeface="+mj-cs"/>
            </a:endParaRPr>
          </a:p>
        </p:txBody>
      </p:sp>
      <p:sp>
        <p:nvSpPr>
          <p:cNvPr id="3" name="Content Placeholder 2"/>
          <p:cNvSpPr>
            <a:spLocks noGrp="1"/>
          </p:cNvSpPr>
          <p:nvPr>
            <p:ph idx="1"/>
          </p:nvPr>
        </p:nvSpPr>
        <p:spPr/>
        <p:txBody>
          <a:bodyPr>
            <a:normAutofit/>
          </a:bodyPr>
          <a:lstStyle/>
          <a:p>
            <a:pPr marL="274320" indent="-274320" fontAlgn="auto">
              <a:spcAft>
                <a:spcPts val="0"/>
              </a:spcAft>
              <a:buFont typeface="Wingdings 2"/>
              <a:buChar char=""/>
              <a:defRPr/>
            </a:pPr>
            <a:r>
              <a:rPr lang="en-US" dirty="0" smtClean="0">
                <a:solidFill>
                  <a:schemeClr val="accent5">
                    <a:lumMod val="50000"/>
                  </a:schemeClr>
                </a:solidFill>
                <a:ea typeface="+mn-ea"/>
                <a:cs typeface="+mn-cs"/>
              </a:rPr>
              <a:t>Linda Brown, daughter of Oliver Brown, was required to attend an African American school</a:t>
            </a:r>
          </a:p>
          <a:p>
            <a:pPr marL="274320" indent="-274320" fontAlgn="auto">
              <a:spcAft>
                <a:spcPts val="0"/>
              </a:spcAft>
              <a:buFont typeface="Wingdings 2"/>
              <a:buChar char=""/>
              <a:defRPr/>
            </a:pPr>
            <a:r>
              <a:rPr lang="en-US" dirty="0" smtClean="0">
                <a:solidFill>
                  <a:schemeClr val="accent5">
                    <a:lumMod val="50000"/>
                  </a:schemeClr>
                </a:solidFill>
                <a:ea typeface="+mn-ea"/>
                <a:cs typeface="+mn-cs"/>
              </a:rPr>
              <a:t>The school was on the other side of town</a:t>
            </a:r>
          </a:p>
          <a:p>
            <a:pPr marL="274320" indent="-274320" fontAlgn="auto">
              <a:spcAft>
                <a:spcPts val="0"/>
              </a:spcAft>
              <a:buFont typeface="Wingdings 2"/>
              <a:buChar char=""/>
              <a:defRPr/>
            </a:pPr>
            <a:r>
              <a:rPr lang="en-US" dirty="0" smtClean="0">
                <a:solidFill>
                  <a:schemeClr val="accent5">
                    <a:lumMod val="50000"/>
                  </a:schemeClr>
                </a:solidFill>
                <a:ea typeface="+mn-ea"/>
                <a:cs typeface="+mn-cs"/>
              </a:rPr>
              <a:t>However, there was a white school only seven blocks away</a:t>
            </a:r>
          </a:p>
          <a:p>
            <a:pPr marL="274320" indent="-274320" fontAlgn="auto">
              <a:spcAft>
                <a:spcPts val="0"/>
              </a:spcAft>
              <a:buFont typeface="Wingdings 2"/>
              <a:buChar char=""/>
              <a:defRPr/>
            </a:pPr>
            <a:r>
              <a:rPr lang="en-US" dirty="0" smtClean="0">
                <a:solidFill>
                  <a:schemeClr val="accent5">
                    <a:lumMod val="50000"/>
                  </a:schemeClr>
                </a:solidFill>
                <a:ea typeface="+mn-ea"/>
                <a:cs typeface="+mn-cs"/>
              </a:rPr>
              <a:t>When her parents tried enrolling her in the white school, their request was denied</a:t>
            </a:r>
          </a:p>
          <a:p>
            <a:pPr marL="274320" indent="-274320" fontAlgn="auto">
              <a:spcAft>
                <a:spcPts val="0"/>
              </a:spcAft>
              <a:buFont typeface="Wingdings 2"/>
              <a:buChar char=""/>
              <a:defRPr/>
            </a:pPr>
            <a:r>
              <a:rPr lang="en-US" dirty="0" smtClean="0">
                <a:solidFill>
                  <a:schemeClr val="accent5">
                    <a:lumMod val="50000"/>
                  </a:schemeClr>
                </a:solidFill>
                <a:ea typeface="+mn-ea"/>
                <a:cs typeface="+mn-cs"/>
              </a:rPr>
              <a:t>Her parents sued the Board of Education, which created the basis for Brown vs. Board of Education</a:t>
            </a:r>
            <a:endParaRPr lang="en-US" dirty="0">
              <a:solidFill>
                <a:schemeClr val="accent5">
                  <a:lumMod val="50000"/>
                </a:schemeClr>
              </a:solidFill>
              <a:ea typeface="+mn-ea"/>
              <a:cs typeface="+mn-cs"/>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1143000"/>
          </a:xfrm>
        </p:spPr>
        <p:txBody>
          <a:bodyPr/>
          <a:lstStyle/>
          <a:p>
            <a:pPr fontAlgn="auto">
              <a:spcAft>
                <a:spcPts val="0"/>
              </a:spcAft>
              <a:defRPr/>
            </a:pPr>
            <a:r>
              <a:rPr lang="en-US" dirty="0" smtClean="0">
                <a:solidFill>
                  <a:schemeClr val="accent2">
                    <a:lumMod val="50000"/>
                  </a:schemeClr>
                </a:solidFill>
                <a:ea typeface="+mj-ea"/>
                <a:cs typeface="+mj-cs"/>
              </a:rPr>
              <a:t>The case background info</a:t>
            </a:r>
            <a:endParaRPr lang="en-US" dirty="0">
              <a:solidFill>
                <a:schemeClr val="accent2">
                  <a:lumMod val="50000"/>
                </a:schemeClr>
              </a:solidFill>
              <a:ea typeface="+mj-ea"/>
              <a:cs typeface="+mj-cs"/>
            </a:endParaRPr>
          </a:p>
        </p:txBody>
      </p:sp>
      <p:sp>
        <p:nvSpPr>
          <p:cNvPr id="3" name="Content Placeholder 2"/>
          <p:cNvSpPr>
            <a:spLocks noGrp="1"/>
          </p:cNvSpPr>
          <p:nvPr>
            <p:ph idx="1"/>
          </p:nvPr>
        </p:nvSpPr>
        <p:spPr>
          <a:xfrm>
            <a:off x="457200" y="1609725"/>
            <a:ext cx="7239000" cy="5019675"/>
          </a:xfrm>
        </p:spPr>
        <p:txBody>
          <a:bodyPr>
            <a:noAutofit/>
          </a:bodyPr>
          <a:lstStyle/>
          <a:p>
            <a:pPr marL="274320" indent="-274320" fontAlgn="auto">
              <a:spcAft>
                <a:spcPts val="0"/>
              </a:spcAft>
              <a:buFont typeface="Wingdings 2"/>
              <a:buChar char=""/>
              <a:defRPr/>
            </a:pPr>
            <a:r>
              <a:rPr lang="en-US" sz="2800" dirty="0" smtClean="0">
                <a:solidFill>
                  <a:schemeClr val="accent5">
                    <a:lumMod val="50000"/>
                  </a:schemeClr>
                </a:solidFill>
                <a:ea typeface="+mn-ea"/>
                <a:cs typeface="+mn-cs"/>
              </a:rPr>
              <a:t>Five states were involved in the Brown vs. Board of Education: Kansas (Oliver Brown was from here), Delaware, District of Columbia, South Carolina, and Virginia</a:t>
            </a:r>
          </a:p>
          <a:p>
            <a:pPr marL="274320" indent="-274320" fontAlgn="auto">
              <a:spcAft>
                <a:spcPts val="0"/>
              </a:spcAft>
              <a:buFont typeface="Wingdings 2"/>
              <a:buChar char=""/>
              <a:defRPr/>
            </a:pPr>
            <a:r>
              <a:rPr lang="en-US" sz="2800" dirty="0" smtClean="0">
                <a:solidFill>
                  <a:schemeClr val="accent5">
                    <a:lumMod val="50000"/>
                  </a:schemeClr>
                </a:solidFill>
                <a:ea typeface="+mn-ea"/>
                <a:cs typeface="+mn-cs"/>
              </a:rPr>
              <a:t>The case occurred in 1954</a:t>
            </a:r>
          </a:p>
          <a:p>
            <a:pPr marL="274320" indent="-274320" fontAlgn="auto">
              <a:spcAft>
                <a:spcPts val="0"/>
              </a:spcAft>
              <a:buFont typeface="Wingdings 2"/>
              <a:buChar char=""/>
              <a:defRPr/>
            </a:pPr>
            <a:r>
              <a:rPr lang="en-US" sz="2800" dirty="0" smtClean="0">
                <a:solidFill>
                  <a:schemeClr val="accent5">
                    <a:lumMod val="50000"/>
                  </a:schemeClr>
                </a:solidFill>
                <a:ea typeface="+mn-ea"/>
                <a:cs typeface="+mn-cs"/>
              </a:rPr>
              <a:t>Plessy vs. Ferguson, which was the case of “separate but equal,” had set the stage for the Brown vs. Board of Education case </a:t>
            </a: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1143000"/>
          </a:xfrm>
        </p:spPr>
        <p:txBody>
          <a:bodyPr/>
          <a:lstStyle/>
          <a:p>
            <a:pPr fontAlgn="auto">
              <a:spcAft>
                <a:spcPts val="0"/>
              </a:spcAft>
              <a:defRPr/>
            </a:pPr>
            <a:r>
              <a:rPr lang="en-US" dirty="0" smtClean="0">
                <a:solidFill>
                  <a:schemeClr val="accent2">
                    <a:lumMod val="50000"/>
                  </a:schemeClr>
                </a:solidFill>
                <a:ea typeface="+mj-ea"/>
                <a:cs typeface="+mj-cs"/>
              </a:rPr>
              <a:t>Segregation</a:t>
            </a:r>
            <a:endParaRPr lang="en-US" dirty="0">
              <a:solidFill>
                <a:schemeClr val="accent2">
                  <a:lumMod val="50000"/>
                </a:schemeClr>
              </a:solidFill>
              <a:ea typeface="+mj-ea"/>
              <a:cs typeface="+mj-cs"/>
            </a:endParaRPr>
          </a:p>
        </p:txBody>
      </p:sp>
      <p:sp>
        <p:nvSpPr>
          <p:cNvPr id="3" name="Content Placeholder 2"/>
          <p:cNvSpPr>
            <a:spLocks noGrp="1"/>
          </p:cNvSpPr>
          <p:nvPr>
            <p:ph idx="1"/>
          </p:nvPr>
        </p:nvSpPr>
        <p:spPr/>
        <p:txBody>
          <a:bodyPr>
            <a:normAutofit/>
          </a:bodyPr>
          <a:lstStyle/>
          <a:p>
            <a:pPr marL="274320" indent="-274320" fontAlgn="auto">
              <a:spcAft>
                <a:spcPts val="0"/>
              </a:spcAft>
              <a:buFont typeface="Wingdings 2"/>
              <a:buChar char=""/>
              <a:defRPr/>
            </a:pPr>
            <a:r>
              <a:rPr lang="en-US" dirty="0" smtClean="0">
                <a:solidFill>
                  <a:schemeClr val="accent5">
                    <a:lumMod val="50000"/>
                  </a:schemeClr>
                </a:solidFill>
                <a:ea typeface="+mn-ea"/>
                <a:cs typeface="+mn-cs"/>
              </a:rPr>
              <a:t>Segregation is when African American people could not attend the same schools as white people</a:t>
            </a:r>
          </a:p>
          <a:p>
            <a:pPr marL="274320" indent="-274320" fontAlgn="auto">
              <a:spcAft>
                <a:spcPts val="0"/>
              </a:spcAft>
              <a:buFont typeface="Wingdings 2"/>
              <a:buChar char=""/>
              <a:defRPr/>
            </a:pPr>
            <a:r>
              <a:rPr lang="en-US" dirty="0" smtClean="0">
                <a:solidFill>
                  <a:schemeClr val="accent5">
                    <a:lumMod val="50000"/>
                  </a:schemeClr>
                </a:solidFill>
                <a:ea typeface="+mn-ea"/>
                <a:cs typeface="+mn-cs"/>
              </a:rPr>
              <a:t>White schools were better than African American schools</a:t>
            </a:r>
          </a:p>
          <a:p>
            <a:pPr marL="274320" indent="-274320" fontAlgn="auto">
              <a:spcAft>
                <a:spcPts val="0"/>
              </a:spcAft>
              <a:buFont typeface="Wingdings 2"/>
              <a:buChar char=""/>
              <a:defRPr/>
            </a:pPr>
            <a:r>
              <a:rPr lang="en-US" dirty="0" smtClean="0">
                <a:solidFill>
                  <a:schemeClr val="accent5">
                    <a:lumMod val="50000"/>
                  </a:schemeClr>
                </a:solidFill>
                <a:ea typeface="+mn-ea"/>
                <a:cs typeface="+mn-cs"/>
              </a:rPr>
              <a:t>White schools would have more books in better condition</a:t>
            </a:r>
          </a:p>
          <a:p>
            <a:pPr marL="274320" indent="-274320" fontAlgn="auto">
              <a:spcAft>
                <a:spcPts val="0"/>
              </a:spcAft>
              <a:buFont typeface="Wingdings 2"/>
              <a:buChar char=""/>
              <a:defRPr/>
            </a:pPr>
            <a:r>
              <a:rPr lang="en-US" dirty="0" smtClean="0">
                <a:solidFill>
                  <a:schemeClr val="accent5">
                    <a:lumMod val="50000"/>
                  </a:schemeClr>
                </a:solidFill>
                <a:ea typeface="+mn-ea"/>
                <a:cs typeface="+mn-cs"/>
              </a:rPr>
              <a:t>African American schools would be stuffy and cramped</a:t>
            </a:r>
          </a:p>
          <a:p>
            <a:pPr marL="274320" indent="-274320" fontAlgn="auto">
              <a:spcAft>
                <a:spcPts val="0"/>
              </a:spcAft>
              <a:buFont typeface="Wingdings 2"/>
              <a:buChar char=""/>
              <a:defRPr/>
            </a:pPr>
            <a:endParaRPr lang="en-US" dirty="0">
              <a:solidFill>
                <a:schemeClr val="accent5">
                  <a:lumMod val="50000"/>
                </a:schemeClr>
              </a:solidFill>
              <a:ea typeface="+mn-ea"/>
              <a:cs typeface="+mn-cs"/>
            </a:endParaRP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1143000"/>
          </a:xfrm>
        </p:spPr>
        <p:txBody>
          <a:bodyPr/>
          <a:lstStyle/>
          <a:p>
            <a:pPr fontAlgn="auto">
              <a:spcAft>
                <a:spcPts val="0"/>
              </a:spcAft>
              <a:defRPr/>
            </a:pPr>
            <a:r>
              <a:rPr lang="en-US" dirty="0" smtClean="0">
                <a:solidFill>
                  <a:schemeClr val="accent2">
                    <a:lumMod val="50000"/>
                  </a:schemeClr>
                </a:solidFill>
                <a:ea typeface="+mj-ea"/>
                <a:cs typeface="+mj-cs"/>
              </a:rPr>
              <a:t>The case </a:t>
            </a:r>
            <a:endParaRPr lang="en-US" dirty="0">
              <a:solidFill>
                <a:schemeClr val="accent2">
                  <a:lumMod val="50000"/>
                </a:schemeClr>
              </a:solidFill>
              <a:ea typeface="+mj-ea"/>
              <a:cs typeface="+mj-cs"/>
            </a:endParaRPr>
          </a:p>
        </p:txBody>
      </p:sp>
      <p:sp>
        <p:nvSpPr>
          <p:cNvPr id="3" name="Content Placeholder 2"/>
          <p:cNvSpPr>
            <a:spLocks noGrp="1"/>
          </p:cNvSpPr>
          <p:nvPr>
            <p:ph idx="1"/>
          </p:nvPr>
        </p:nvSpPr>
        <p:spPr/>
        <p:txBody>
          <a:bodyPr>
            <a:normAutofit/>
          </a:bodyPr>
          <a:lstStyle/>
          <a:p>
            <a:pPr marL="274320" indent="-274320" fontAlgn="auto">
              <a:spcAft>
                <a:spcPts val="0"/>
              </a:spcAft>
              <a:buFont typeface="Wingdings 2"/>
              <a:buChar char=""/>
              <a:defRPr/>
            </a:pPr>
            <a:r>
              <a:rPr lang="en-US" dirty="0" smtClean="0">
                <a:solidFill>
                  <a:schemeClr val="accent5">
                    <a:lumMod val="50000"/>
                  </a:schemeClr>
                </a:solidFill>
                <a:ea typeface="+mn-ea"/>
                <a:cs typeface="+mn-cs"/>
              </a:rPr>
              <a:t>Oliver Brown sued the Board of Education for denying his daughter the right to attend the white school close to his house</a:t>
            </a:r>
          </a:p>
          <a:p>
            <a:pPr marL="274320" indent="-274320" fontAlgn="auto">
              <a:spcAft>
                <a:spcPts val="0"/>
              </a:spcAft>
              <a:buFont typeface="Wingdings 2"/>
              <a:buChar char=""/>
              <a:defRPr/>
            </a:pPr>
            <a:r>
              <a:rPr lang="en-US" dirty="0" smtClean="0">
                <a:solidFill>
                  <a:schemeClr val="accent5">
                    <a:lumMod val="50000"/>
                  </a:schemeClr>
                </a:solidFill>
                <a:ea typeface="+mn-ea"/>
                <a:cs typeface="+mn-cs"/>
              </a:rPr>
              <a:t>He was part of the NAACP (National Association for the Advancement of Colored People)</a:t>
            </a:r>
          </a:p>
          <a:p>
            <a:pPr marL="274320" indent="-274320" fontAlgn="auto">
              <a:spcAft>
                <a:spcPts val="0"/>
              </a:spcAft>
              <a:buFont typeface="Wingdings 2"/>
              <a:buChar char=""/>
              <a:defRPr/>
            </a:pPr>
            <a:r>
              <a:rPr lang="en-US" dirty="0" smtClean="0">
                <a:solidFill>
                  <a:schemeClr val="accent5">
                    <a:lumMod val="50000"/>
                  </a:schemeClr>
                </a:solidFill>
                <a:ea typeface="+mn-ea"/>
                <a:cs typeface="+mn-cs"/>
              </a:rPr>
              <a:t>NAACP was an organization that was trying to convince the Board of Education to improve black schools</a:t>
            </a:r>
            <a:endParaRPr lang="en-US" dirty="0">
              <a:solidFill>
                <a:schemeClr val="accent5">
                  <a:lumMod val="50000"/>
                </a:schemeClr>
              </a:solidFill>
              <a:ea typeface="+mn-ea"/>
              <a:cs typeface="+mn-cs"/>
            </a:endParaRP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1143000"/>
          </a:xfrm>
        </p:spPr>
        <p:txBody>
          <a:bodyPr/>
          <a:lstStyle/>
          <a:p>
            <a:pPr fontAlgn="auto">
              <a:spcAft>
                <a:spcPts val="0"/>
              </a:spcAft>
              <a:defRPr/>
            </a:pPr>
            <a:r>
              <a:rPr lang="en-US" dirty="0" smtClean="0">
                <a:solidFill>
                  <a:schemeClr val="accent2">
                    <a:lumMod val="50000"/>
                  </a:schemeClr>
                </a:solidFill>
                <a:ea typeface="+mj-ea"/>
                <a:cs typeface="+mj-cs"/>
              </a:rPr>
              <a:t>The outcome</a:t>
            </a:r>
            <a:endParaRPr lang="en-US" dirty="0">
              <a:solidFill>
                <a:schemeClr val="accent2">
                  <a:lumMod val="50000"/>
                </a:schemeClr>
              </a:solidFill>
              <a:ea typeface="+mj-ea"/>
              <a:cs typeface="+mj-cs"/>
            </a:endParaRPr>
          </a:p>
        </p:txBody>
      </p:sp>
      <p:sp>
        <p:nvSpPr>
          <p:cNvPr id="3" name="Content Placeholder 2"/>
          <p:cNvSpPr>
            <a:spLocks noGrp="1"/>
          </p:cNvSpPr>
          <p:nvPr>
            <p:ph idx="1"/>
          </p:nvPr>
        </p:nvSpPr>
        <p:spPr/>
        <p:txBody>
          <a:bodyPr>
            <a:normAutofit/>
          </a:bodyPr>
          <a:lstStyle/>
          <a:p>
            <a:pPr marL="274320" indent="-274320" fontAlgn="auto">
              <a:spcAft>
                <a:spcPts val="0"/>
              </a:spcAft>
              <a:buFont typeface="Wingdings 2"/>
              <a:buChar char=""/>
              <a:defRPr/>
            </a:pPr>
            <a:r>
              <a:rPr lang="en-US" dirty="0" smtClean="0">
                <a:solidFill>
                  <a:schemeClr val="accent5">
                    <a:lumMod val="50000"/>
                  </a:schemeClr>
                </a:solidFill>
                <a:ea typeface="+mn-ea"/>
                <a:cs typeface="+mn-cs"/>
              </a:rPr>
              <a:t>In 1954, the Supreme Court ruled segregation laws unconstitutional </a:t>
            </a:r>
          </a:p>
          <a:p>
            <a:pPr marL="274320" indent="-274320" fontAlgn="auto">
              <a:spcAft>
                <a:spcPts val="0"/>
              </a:spcAft>
              <a:buFont typeface="Wingdings 2"/>
              <a:buChar char=""/>
              <a:defRPr/>
            </a:pPr>
            <a:r>
              <a:rPr lang="en-US" dirty="0" smtClean="0">
                <a:solidFill>
                  <a:schemeClr val="accent5">
                    <a:lumMod val="50000"/>
                  </a:schemeClr>
                </a:solidFill>
                <a:ea typeface="+mn-ea"/>
                <a:cs typeface="+mn-cs"/>
              </a:rPr>
              <a:t>Segregation was said to violate the Fourteenth Amendment of the United States Constitution</a:t>
            </a:r>
          </a:p>
          <a:p>
            <a:pPr marL="274320" indent="-274320" fontAlgn="auto">
              <a:spcAft>
                <a:spcPts val="0"/>
              </a:spcAft>
              <a:buFont typeface="Wingdings 2"/>
              <a:buChar char=""/>
              <a:defRPr/>
            </a:pPr>
            <a:r>
              <a:rPr lang="en-US" dirty="0" smtClean="0">
                <a:solidFill>
                  <a:schemeClr val="accent5">
                    <a:lumMod val="50000"/>
                  </a:schemeClr>
                </a:solidFill>
                <a:ea typeface="+mn-ea"/>
                <a:cs typeface="+mn-cs"/>
              </a:rPr>
              <a:t>Though Brown won the case, his victory only affected education rather than ending racism</a:t>
            </a:r>
          </a:p>
          <a:p>
            <a:pPr marL="274320" indent="-274320" fontAlgn="auto">
              <a:spcAft>
                <a:spcPts val="0"/>
              </a:spcAft>
              <a:buFont typeface="Wingdings 2"/>
              <a:buChar char=""/>
              <a:defRPr/>
            </a:pPr>
            <a:r>
              <a:rPr lang="en-US" dirty="0" smtClean="0">
                <a:solidFill>
                  <a:schemeClr val="accent5">
                    <a:lumMod val="50000"/>
                  </a:schemeClr>
                </a:solidFill>
                <a:ea typeface="+mn-ea"/>
                <a:cs typeface="+mn-cs"/>
              </a:rPr>
              <a:t>The case led to the beginning of integration</a:t>
            </a:r>
          </a:p>
          <a:p>
            <a:pPr marL="274320" indent="-274320" fontAlgn="auto">
              <a:spcAft>
                <a:spcPts val="0"/>
              </a:spcAft>
              <a:buFont typeface="Wingdings 2"/>
              <a:buChar char=""/>
              <a:defRPr/>
            </a:pPr>
            <a:endParaRPr lang="en-US" dirty="0">
              <a:solidFill>
                <a:schemeClr val="accent5">
                  <a:lumMod val="50000"/>
                </a:schemeClr>
              </a:solidFill>
              <a:ea typeface="+mn-ea"/>
              <a:cs typeface="+mn-cs"/>
            </a:endParaRP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fontAlgn="auto">
              <a:spcAft>
                <a:spcPts val="0"/>
              </a:spcAft>
              <a:defRPr/>
            </a:pPr>
            <a:r>
              <a:rPr lang="en-US" dirty="0" smtClean="0">
                <a:ea typeface="+mj-ea"/>
                <a:cs typeface="+mj-cs"/>
              </a:rPr>
              <a:t>Rosa Parks bus boycott</a:t>
            </a:r>
            <a:endParaRPr lang="en-US" dirty="0">
              <a:ea typeface="+mj-ea"/>
              <a:cs typeface="+mj-cs"/>
            </a:endParaRPr>
          </a:p>
        </p:txBody>
      </p:sp>
      <p:sp>
        <p:nvSpPr>
          <p:cNvPr id="23554" name="Subtitle 2"/>
          <p:cNvSpPr>
            <a:spLocks noGrp="1"/>
          </p:cNvSpPr>
          <p:nvPr>
            <p:ph type="subTitle" idx="1"/>
          </p:nvPr>
        </p:nvSpPr>
        <p:spPr>
          <a:xfrm>
            <a:off x="3354388" y="3540125"/>
            <a:ext cx="5114925" cy="1101725"/>
          </a:xfrm>
        </p:spPr>
        <p:txBody>
          <a:bodyPr/>
          <a:lstStyle/>
          <a:p>
            <a:r>
              <a:rPr lang="en-US" smtClean="0"/>
              <a:t>Brigit Carrigan</a:t>
            </a:r>
          </a:p>
          <a:p>
            <a:endParaRPr lang="en-US" smtClean="0"/>
          </a:p>
        </p:txBody>
      </p:sp>
      <p:pic>
        <p:nvPicPr>
          <p:cNvPr id="5122" name="Picture 2" descr="http://upload.wikimedia.org/wikipedia/commons/2/23/Rosa_Parks_Bus.jpg"/>
          <p:cNvPicPr>
            <a:picLocks noChangeAspect="1" noChangeArrowheads="1"/>
          </p:cNvPicPr>
          <p:nvPr/>
        </p:nvPicPr>
        <p:blipFill>
          <a:blip r:embed="rId3" cstate="print"/>
          <a:srcRect/>
          <a:stretch>
            <a:fillRect/>
          </a:stretch>
        </p:blipFill>
        <p:spPr bwMode="auto">
          <a:xfrm>
            <a:off x="285720" y="2786058"/>
            <a:ext cx="5562600" cy="36290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4875 -0.00902 L 0.02083 0.00209 " pathEditMode="relative" rAng="0" ptsTypes="AA">
                                      <p:cBhvr>
                                        <p:cTn id="6" dur="2000" fill="hold"/>
                                        <p:tgtEl>
                                          <p:spTgt spid="5122"/>
                                        </p:tgtEl>
                                        <p:attrNameLst>
                                          <p:attrName>ppt_x</p:attrName>
                                          <p:attrName>ppt_y</p:attrName>
                                        </p:attrNameLst>
                                      </p:cBhvr>
                                      <p:rCtr x="254" y="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1143000"/>
          </a:xfrm>
        </p:spPr>
        <p:txBody>
          <a:bodyPr/>
          <a:lstStyle/>
          <a:p>
            <a:pPr fontAlgn="auto">
              <a:spcAft>
                <a:spcPts val="0"/>
              </a:spcAft>
              <a:defRPr/>
            </a:pPr>
            <a:r>
              <a:rPr lang="en-US" dirty="0" smtClean="0">
                <a:solidFill>
                  <a:schemeClr val="accent2">
                    <a:lumMod val="50000"/>
                  </a:schemeClr>
                </a:solidFill>
                <a:ea typeface="+mj-ea"/>
                <a:cs typeface="+mj-cs"/>
              </a:rPr>
              <a:t>Rosa Parks Bus boycott</a:t>
            </a:r>
            <a:endParaRPr lang="en-US" dirty="0">
              <a:solidFill>
                <a:schemeClr val="accent2">
                  <a:lumMod val="50000"/>
                </a:schemeClr>
              </a:solidFill>
              <a:ea typeface="+mj-ea"/>
              <a:cs typeface="+mj-cs"/>
            </a:endParaRPr>
          </a:p>
        </p:txBody>
      </p:sp>
      <p:sp>
        <p:nvSpPr>
          <p:cNvPr id="24578" name="Content Placeholder 2"/>
          <p:cNvSpPr>
            <a:spLocks noGrp="1"/>
          </p:cNvSpPr>
          <p:nvPr>
            <p:ph idx="1"/>
          </p:nvPr>
        </p:nvSpPr>
        <p:spPr/>
        <p:txBody>
          <a:bodyPr/>
          <a:lstStyle/>
          <a:p>
            <a:r>
              <a:rPr lang="en-US" dirty="0" smtClean="0"/>
              <a:t>On December 1</a:t>
            </a:r>
            <a:r>
              <a:rPr lang="en-US" baseline="30000" dirty="0" smtClean="0"/>
              <a:t>st</a:t>
            </a:r>
            <a:r>
              <a:rPr lang="en-US" dirty="0" smtClean="0"/>
              <a:t>, 1955, forty-two year old seamstress Rosa Parks refused to give up her seat.</a:t>
            </a:r>
          </a:p>
          <a:p>
            <a:r>
              <a:rPr lang="en-US" dirty="0" smtClean="0"/>
              <a:t>This occurred in Montgomery, Alabama.</a:t>
            </a:r>
          </a:p>
          <a:p>
            <a:r>
              <a:rPr lang="en-US" dirty="0" smtClean="0"/>
              <a:t>The bus driver asked her to give up her seat because a man walked on the bus, but she refused.</a:t>
            </a:r>
          </a:p>
          <a:p>
            <a:r>
              <a:rPr lang="en-US" dirty="0" smtClean="0"/>
              <a:t>She was sitting towards the middle of the bus and he wanted her to move to the back.</a:t>
            </a:r>
          </a:p>
          <a:p>
            <a:pPr>
              <a:buFont typeface="Wingdings 2" pitchFamily="-123" charset="2"/>
              <a:buNone/>
            </a:pPr>
            <a:endParaRPr lang="en-US" dirty="0" smtClean="0"/>
          </a:p>
          <a:p>
            <a:endParaRPr lang="en-US"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docProps/app.xml><?xml version="1.0" encoding="utf-8"?>
<Properties xmlns="http://schemas.openxmlformats.org/officeDocument/2006/extended-properties" xmlns:vt="http://schemas.openxmlformats.org/officeDocument/2006/docPropsVTypes">
  <Template>Opulent</Template>
  <TotalTime>393</TotalTime>
  <Words>677</Words>
  <Application>Microsoft Office PowerPoint</Application>
  <PresentationFormat>On-screen Show (4:3)</PresentationFormat>
  <Paragraphs>64</Paragraphs>
  <Slides>24</Slides>
  <Notes>17</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Opulent</vt:lpstr>
      <vt:lpstr>Breaking Barriers</vt:lpstr>
      <vt:lpstr>The case of the century:  Brown Vs. board Education</vt:lpstr>
      <vt:lpstr>Brown vs. board of education background info</vt:lpstr>
      <vt:lpstr>The case background info</vt:lpstr>
      <vt:lpstr>Segregation</vt:lpstr>
      <vt:lpstr>The case </vt:lpstr>
      <vt:lpstr>The outcome</vt:lpstr>
      <vt:lpstr>Rosa Parks bus boycott</vt:lpstr>
      <vt:lpstr>Rosa Parks Bus boycott</vt:lpstr>
      <vt:lpstr>Rosa parks bus boycott</vt:lpstr>
      <vt:lpstr>Rosa parks bus boycott</vt:lpstr>
      <vt:lpstr>The March on Washington</vt:lpstr>
      <vt:lpstr>People marching to the Lincoln monument </vt:lpstr>
      <vt:lpstr>The crowd</vt:lpstr>
      <vt:lpstr>The big six</vt:lpstr>
      <vt:lpstr>The organizations associated </vt:lpstr>
      <vt:lpstr>Malcolm x Assassination</vt:lpstr>
      <vt:lpstr>Slide 18</vt:lpstr>
      <vt:lpstr>Slide 19</vt:lpstr>
      <vt:lpstr>Slide 20</vt:lpstr>
      <vt:lpstr>Slide 21</vt:lpstr>
      <vt:lpstr>Slide 22</vt:lpstr>
      <vt:lpstr>Slide 23</vt:lpstr>
      <vt:lpstr>Slide 24</vt:lpstr>
    </vt:vector>
  </TitlesOfParts>
  <Company>Mount Lebanon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nstarzynski</dc:creator>
  <cp:lastModifiedBy>HP_Administrator</cp:lastModifiedBy>
  <cp:revision>51</cp:revision>
  <dcterms:created xsi:type="dcterms:W3CDTF">2010-03-10T19:15:30Z</dcterms:created>
  <dcterms:modified xsi:type="dcterms:W3CDTF">2010-03-22T01:19:13Z</dcterms:modified>
</cp:coreProperties>
</file>